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134" y="1359408"/>
            <a:ext cx="8676131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4633" y="2537866"/>
            <a:ext cx="3731895" cy="404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49957" y="1448561"/>
            <a:ext cx="6164579" cy="3208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0654" y="1328166"/>
            <a:ext cx="8738235" cy="1156335"/>
          </a:xfrm>
          <a:custGeom>
            <a:avLst/>
            <a:gdLst/>
            <a:ahLst/>
            <a:cxnLst/>
            <a:rect l="l" t="t" r="r" b="b"/>
            <a:pathLst>
              <a:path w="8738235" h="1156335">
                <a:moveTo>
                  <a:pt x="8737854" y="1124711"/>
                </a:moveTo>
                <a:lnTo>
                  <a:pt x="8737099" y="24245"/>
                </a:lnTo>
                <a:lnTo>
                  <a:pt x="8731178" y="11716"/>
                </a:lnTo>
                <a:lnTo>
                  <a:pt x="8720545" y="3164"/>
                </a:lnTo>
                <a:lnTo>
                  <a:pt x="8706612" y="0"/>
                </a:lnTo>
                <a:lnTo>
                  <a:pt x="24245" y="754"/>
                </a:lnTo>
                <a:lnTo>
                  <a:pt x="11716" y="6675"/>
                </a:lnTo>
                <a:lnTo>
                  <a:pt x="3164" y="17308"/>
                </a:lnTo>
                <a:lnTo>
                  <a:pt x="0" y="31242"/>
                </a:lnTo>
                <a:lnTo>
                  <a:pt x="754" y="1131708"/>
                </a:lnTo>
                <a:lnTo>
                  <a:pt x="6675" y="1144237"/>
                </a:lnTo>
                <a:lnTo>
                  <a:pt x="17308" y="1152789"/>
                </a:lnTo>
                <a:lnTo>
                  <a:pt x="31242" y="1155954"/>
                </a:lnTo>
                <a:lnTo>
                  <a:pt x="31242" y="62484"/>
                </a:lnTo>
                <a:lnTo>
                  <a:pt x="62484" y="31242"/>
                </a:lnTo>
                <a:lnTo>
                  <a:pt x="62483" y="62484"/>
                </a:lnTo>
                <a:lnTo>
                  <a:pt x="8675370" y="62483"/>
                </a:lnTo>
                <a:lnTo>
                  <a:pt x="8675370" y="31241"/>
                </a:lnTo>
                <a:lnTo>
                  <a:pt x="8706612" y="62483"/>
                </a:lnTo>
                <a:lnTo>
                  <a:pt x="8706612" y="1155200"/>
                </a:lnTo>
                <a:lnTo>
                  <a:pt x="8713608" y="1155199"/>
                </a:lnTo>
                <a:lnTo>
                  <a:pt x="8726137" y="1149278"/>
                </a:lnTo>
                <a:lnTo>
                  <a:pt x="8734689" y="1138645"/>
                </a:lnTo>
                <a:lnTo>
                  <a:pt x="8737854" y="1124711"/>
                </a:lnTo>
                <a:close/>
              </a:path>
              <a:path w="8738235" h="1156335">
                <a:moveTo>
                  <a:pt x="62483" y="62484"/>
                </a:moveTo>
                <a:lnTo>
                  <a:pt x="62484" y="31242"/>
                </a:lnTo>
                <a:lnTo>
                  <a:pt x="31242" y="62484"/>
                </a:lnTo>
                <a:lnTo>
                  <a:pt x="62483" y="62484"/>
                </a:lnTo>
                <a:close/>
              </a:path>
              <a:path w="8738235" h="1156335">
                <a:moveTo>
                  <a:pt x="62483" y="1093470"/>
                </a:moveTo>
                <a:lnTo>
                  <a:pt x="62483" y="62484"/>
                </a:lnTo>
                <a:lnTo>
                  <a:pt x="31242" y="62484"/>
                </a:lnTo>
                <a:lnTo>
                  <a:pt x="31242" y="1093470"/>
                </a:lnTo>
                <a:lnTo>
                  <a:pt x="62483" y="1093470"/>
                </a:lnTo>
                <a:close/>
              </a:path>
              <a:path w="8738235" h="1156335">
                <a:moveTo>
                  <a:pt x="8706612" y="1093470"/>
                </a:moveTo>
                <a:lnTo>
                  <a:pt x="31242" y="1093470"/>
                </a:lnTo>
                <a:lnTo>
                  <a:pt x="62484" y="1124712"/>
                </a:lnTo>
                <a:lnTo>
                  <a:pt x="62483" y="1155951"/>
                </a:lnTo>
                <a:lnTo>
                  <a:pt x="8675370" y="1155203"/>
                </a:lnTo>
                <a:lnTo>
                  <a:pt x="8675370" y="1124711"/>
                </a:lnTo>
                <a:lnTo>
                  <a:pt x="8706612" y="1093470"/>
                </a:lnTo>
                <a:close/>
              </a:path>
              <a:path w="8738235" h="1156335">
                <a:moveTo>
                  <a:pt x="62483" y="1155951"/>
                </a:moveTo>
                <a:lnTo>
                  <a:pt x="62484" y="1124712"/>
                </a:lnTo>
                <a:lnTo>
                  <a:pt x="31242" y="1093470"/>
                </a:lnTo>
                <a:lnTo>
                  <a:pt x="31242" y="1155954"/>
                </a:lnTo>
                <a:lnTo>
                  <a:pt x="62483" y="1155951"/>
                </a:lnTo>
                <a:close/>
              </a:path>
              <a:path w="8738235" h="1156335">
                <a:moveTo>
                  <a:pt x="8706612" y="62483"/>
                </a:moveTo>
                <a:lnTo>
                  <a:pt x="8675370" y="31241"/>
                </a:lnTo>
                <a:lnTo>
                  <a:pt x="8675370" y="62483"/>
                </a:lnTo>
                <a:lnTo>
                  <a:pt x="8706612" y="62483"/>
                </a:lnTo>
                <a:close/>
              </a:path>
              <a:path w="8738235" h="1156335">
                <a:moveTo>
                  <a:pt x="8706612" y="1093470"/>
                </a:moveTo>
                <a:lnTo>
                  <a:pt x="8706612" y="62483"/>
                </a:lnTo>
                <a:lnTo>
                  <a:pt x="8675370" y="62483"/>
                </a:lnTo>
                <a:lnTo>
                  <a:pt x="8675370" y="1093470"/>
                </a:lnTo>
                <a:lnTo>
                  <a:pt x="8706612" y="1093470"/>
                </a:lnTo>
                <a:close/>
              </a:path>
              <a:path w="8738235" h="1156335">
                <a:moveTo>
                  <a:pt x="8706612" y="1155200"/>
                </a:moveTo>
                <a:lnTo>
                  <a:pt x="8706612" y="1093470"/>
                </a:lnTo>
                <a:lnTo>
                  <a:pt x="8675370" y="1124711"/>
                </a:lnTo>
                <a:lnTo>
                  <a:pt x="8675370" y="1155203"/>
                </a:lnTo>
                <a:lnTo>
                  <a:pt x="8706612" y="11552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134" y="1359408"/>
            <a:ext cx="8676131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633" y="3077972"/>
            <a:ext cx="8549132" cy="272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137650" y="6387527"/>
            <a:ext cx="179070" cy="151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woStepsOneSticker.com/" TargetMode="External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hyperlink" Target="http://www.TwoStepsOneSticker.com/" TargetMode="External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4938" y="4985639"/>
            <a:ext cx="5213985" cy="947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8694" marR="5080" indent="-976630">
              <a:lnSpc>
                <a:spcPct val="100000"/>
              </a:lnSpc>
            </a:pPr>
            <a:r>
              <a:rPr dirty="0" sz="3300" spc="-25" b="1">
                <a:solidFill>
                  <a:srgbClr val="7E7E7E"/>
                </a:solidFill>
                <a:latin typeface="Calibri"/>
                <a:cs typeface="Calibri"/>
              </a:rPr>
              <a:t>Cou</a:t>
            </a:r>
            <a:r>
              <a:rPr dirty="0" sz="3300" spc="-45" b="1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dirty="0" sz="3300" spc="-15" b="1">
                <a:solidFill>
                  <a:srgbClr val="7E7E7E"/>
                </a:solidFill>
                <a:latin typeface="Calibri"/>
                <a:cs typeface="Calibri"/>
              </a:rPr>
              <a:t>ty</a:t>
            </a:r>
            <a:r>
              <a:rPr dirty="0" sz="3300" spc="-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3300" spc="-275" b="1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3300" spc="-5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3300" b="1">
                <a:solidFill>
                  <a:srgbClr val="7E7E7E"/>
                </a:solidFill>
                <a:latin typeface="Calibri"/>
                <a:cs typeface="Calibri"/>
              </a:rPr>
              <a:t>x</a:t>
            </a:r>
            <a:r>
              <a:rPr dirty="0" sz="33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3300" spc="-5" b="1">
                <a:solidFill>
                  <a:srgbClr val="7E7E7E"/>
                </a:solidFill>
                <a:latin typeface="Calibri"/>
                <a:cs typeface="Calibri"/>
              </a:rPr>
              <a:t>Assesso</a:t>
            </a:r>
            <a:r>
              <a:rPr dirty="0" sz="3300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3300" spc="-5" b="1">
                <a:solidFill>
                  <a:srgbClr val="7E7E7E"/>
                </a:solidFill>
                <a:latin typeface="Calibri"/>
                <a:cs typeface="Calibri"/>
              </a:rPr>
              <a:t>‐</a:t>
            </a:r>
            <a:r>
              <a:rPr dirty="0" sz="3300" spc="-20" b="1">
                <a:solidFill>
                  <a:srgbClr val="7E7E7E"/>
                </a:solidFill>
                <a:latin typeface="Calibri"/>
                <a:cs typeface="Calibri"/>
              </a:rPr>
              <a:t>Collec</a:t>
            </a:r>
            <a:r>
              <a:rPr dirty="0" sz="3300" spc="-40" b="1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3300" spc="-20" b="1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3300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3300" b="1">
                <a:solidFill>
                  <a:srgbClr val="7E7E7E"/>
                </a:solidFill>
                <a:latin typeface="Calibri"/>
                <a:cs typeface="Calibri"/>
              </a:rPr>
              <a:t> P</a:t>
            </a:r>
            <a:r>
              <a:rPr dirty="0" sz="3300" spc="-45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3300" b="1">
                <a:solidFill>
                  <a:srgbClr val="7E7E7E"/>
                </a:solidFill>
                <a:latin typeface="Calibri"/>
                <a:cs typeface="Calibri"/>
              </a:rPr>
              <a:t>og</a:t>
            </a:r>
            <a:r>
              <a:rPr dirty="0" sz="3300" spc="-75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3300" spc="-2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3300" b="1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dirty="0" sz="330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3300" spc="-5" b="1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3300" spc="-35" b="1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dirty="0" sz="3300" spc="-5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3300" spc="30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3300" spc="-5" b="1">
                <a:solidFill>
                  <a:srgbClr val="7E7E7E"/>
                </a:solidFill>
                <a:latin typeface="Calibri"/>
                <a:cs typeface="Calibri"/>
              </a:rPr>
              <a:t>vi</a:t>
            </a:r>
            <a:r>
              <a:rPr dirty="0" sz="3300" spc="-2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3300" b="1">
                <a:solidFill>
                  <a:srgbClr val="7E7E7E"/>
                </a:solidFill>
                <a:latin typeface="Calibri"/>
                <a:cs typeface="Calibri"/>
              </a:rPr>
              <a:t>w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864" y="6177024"/>
            <a:ext cx="411226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20" b="1">
                <a:solidFill>
                  <a:srgbClr val="7E7E7E"/>
                </a:solidFill>
                <a:latin typeface="Calibri"/>
                <a:cs typeface="Calibri"/>
              </a:rPr>
              <a:t>Sep</a:t>
            </a:r>
            <a:r>
              <a:rPr dirty="0" sz="2650" spc="-40" b="1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2650" spc="-25" b="1">
                <a:solidFill>
                  <a:srgbClr val="7E7E7E"/>
                </a:solidFill>
                <a:latin typeface="Calibri"/>
                <a:cs typeface="Calibri"/>
              </a:rPr>
              <a:t>embe</a:t>
            </a:r>
            <a:r>
              <a:rPr dirty="0" sz="2650" spc="-10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26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650" spc="-20" b="1">
                <a:solidFill>
                  <a:srgbClr val="7E7E7E"/>
                </a:solidFill>
                <a:latin typeface="Calibri"/>
                <a:cs typeface="Calibri"/>
              </a:rPr>
              <a:t>an</a:t>
            </a:r>
            <a:r>
              <a:rPr dirty="0" sz="2650" spc="-15" b="1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dirty="0" sz="2650" spc="-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650" spc="-15" b="1">
                <a:solidFill>
                  <a:srgbClr val="7E7E7E"/>
                </a:solidFill>
                <a:latin typeface="Calibri"/>
                <a:cs typeface="Calibri"/>
              </a:rPr>
              <a:t>Oc</a:t>
            </a:r>
            <a:r>
              <a:rPr dirty="0" sz="2650" spc="-35" b="1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2650" spc="-15" b="1">
                <a:solidFill>
                  <a:srgbClr val="7E7E7E"/>
                </a:solidFill>
                <a:latin typeface="Calibri"/>
                <a:cs typeface="Calibri"/>
              </a:rPr>
              <a:t>ober</a:t>
            </a:r>
            <a:r>
              <a:rPr dirty="0" sz="265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650" spc="-15" b="1">
                <a:solidFill>
                  <a:srgbClr val="7E7E7E"/>
                </a:solidFill>
                <a:latin typeface="Calibri"/>
                <a:cs typeface="Calibri"/>
              </a:rPr>
              <a:t>2014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4357" y="6387527"/>
            <a:ext cx="8953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5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577340">
              <a:lnSpc>
                <a:spcPct val="100000"/>
              </a:lnSpc>
            </a:pP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Impact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TxDM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V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Systems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0350" y="6387527"/>
            <a:ext cx="15367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5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82" y="2579052"/>
            <a:ext cx="8412480" cy="387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05150" marR="238125" indent="-2722880">
              <a:lnSpc>
                <a:spcPts val="2380"/>
              </a:lnSpc>
            </a:pPr>
            <a:r>
              <a:rPr dirty="0" sz="2450" spc="5">
                <a:latin typeface="Calibri"/>
                <a:cs typeface="Calibri"/>
              </a:rPr>
              <a:t>All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5">
                <a:latin typeface="Calibri"/>
                <a:cs typeface="Calibri"/>
              </a:rPr>
              <a:t>T</a:t>
            </a:r>
            <a:r>
              <a:rPr dirty="0" sz="2450" spc="10">
                <a:latin typeface="Calibri"/>
                <a:cs typeface="Calibri"/>
              </a:rPr>
              <a:t>x</a:t>
            </a:r>
            <a:r>
              <a:rPr dirty="0" sz="2450" spc="10">
                <a:latin typeface="Calibri"/>
                <a:cs typeface="Calibri"/>
              </a:rPr>
              <a:t>DM</a:t>
            </a:r>
            <a:r>
              <a:rPr dirty="0" sz="2450" spc="10">
                <a:latin typeface="Calibri"/>
                <a:cs typeface="Calibri"/>
              </a:rPr>
              <a:t>V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titl</a:t>
            </a:r>
            <a:r>
              <a:rPr dirty="0" sz="2450" spc="10">
                <a:latin typeface="Calibri"/>
                <a:cs typeface="Calibri"/>
              </a:rPr>
              <a:t>e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and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r</a:t>
            </a:r>
            <a:r>
              <a:rPr dirty="0" sz="2450" spc="5">
                <a:latin typeface="Calibri"/>
                <a:cs typeface="Calibri"/>
              </a:rPr>
              <a:t>e</a:t>
            </a:r>
            <a:r>
              <a:rPr dirty="0" sz="2450" spc="5">
                <a:latin typeface="Calibri"/>
                <a:cs typeface="Calibri"/>
              </a:rPr>
              <a:t>gi</a:t>
            </a:r>
            <a:r>
              <a:rPr dirty="0" sz="2450" spc="-25">
                <a:latin typeface="Calibri"/>
                <a:cs typeface="Calibri"/>
              </a:rPr>
              <a:t>s</a:t>
            </a:r>
            <a:r>
              <a:rPr dirty="0" sz="2450">
                <a:latin typeface="Calibri"/>
                <a:cs typeface="Calibri"/>
              </a:rPr>
              <a:t>t</a:t>
            </a:r>
            <a:r>
              <a:rPr dirty="0" sz="2450" spc="-45">
                <a:latin typeface="Calibri"/>
                <a:cs typeface="Calibri"/>
              </a:rPr>
              <a:t>r</a:t>
            </a:r>
            <a:r>
              <a:rPr dirty="0" sz="2450" spc="-15">
                <a:latin typeface="Calibri"/>
                <a:cs typeface="Calibri"/>
              </a:rPr>
              <a:t>a</a:t>
            </a:r>
            <a:r>
              <a:rPr dirty="0" sz="2450" spc="5">
                <a:latin typeface="Calibri"/>
                <a:cs typeface="Calibri"/>
              </a:rPr>
              <a:t>tion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s</a:t>
            </a:r>
            <a:r>
              <a:rPr dirty="0" sz="2450" spc="-15">
                <a:latin typeface="Calibri"/>
                <a:cs typeface="Calibri"/>
              </a:rPr>
              <a:t>y</a:t>
            </a:r>
            <a:r>
              <a:rPr dirty="0" sz="2450" spc="-30">
                <a:latin typeface="Calibri"/>
                <a:cs typeface="Calibri"/>
              </a:rPr>
              <a:t>s</a:t>
            </a:r>
            <a:r>
              <a:rPr dirty="0" sz="2450" spc="-25">
                <a:latin typeface="Calibri"/>
                <a:cs typeface="Calibri"/>
              </a:rPr>
              <a:t>t</a:t>
            </a:r>
            <a:r>
              <a:rPr dirty="0" sz="2450" spc="5">
                <a:latin typeface="Calibri"/>
                <a:cs typeface="Calibri"/>
              </a:rPr>
              <a:t>e</a:t>
            </a:r>
            <a:r>
              <a:rPr dirty="0" sz="2450" spc="10">
                <a:latin typeface="Calibri"/>
                <a:cs typeface="Calibri"/>
              </a:rPr>
              <a:t>ms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a</a:t>
            </a:r>
            <a:r>
              <a:rPr dirty="0" sz="2450" spc="-25">
                <a:latin typeface="Calibri"/>
                <a:cs typeface="Calibri"/>
              </a:rPr>
              <a:t>r</a:t>
            </a:r>
            <a:r>
              <a:rPr dirty="0" sz="2450" spc="10">
                <a:latin typeface="Calibri"/>
                <a:cs typeface="Calibri"/>
              </a:rPr>
              <a:t>e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impac</a:t>
            </a:r>
            <a:r>
              <a:rPr dirty="0" sz="2450" spc="-20">
                <a:latin typeface="Calibri"/>
                <a:cs typeface="Calibri"/>
              </a:rPr>
              <a:t>t</a:t>
            </a:r>
            <a:r>
              <a:rPr dirty="0" sz="2450" spc="5">
                <a:latin typeface="Calibri"/>
                <a:cs typeface="Calibri"/>
              </a:rPr>
              <a:t>e</a:t>
            </a:r>
            <a:r>
              <a:rPr dirty="0" sz="2450" spc="10">
                <a:latin typeface="Calibri"/>
                <a:cs typeface="Calibri"/>
              </a:rPr>
              <a:t>d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b</a:t>
            </a:r>
            <a:r>
              <a:rPr dirty="0" sz="2450" spc="10">
                <a:latin typeface="Calibri"/>
                <a:cs typeface="Calibri"/>
              </a:rPr>
              <a:t>y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95">
                <a:latin typeface="Calibri"/>
                <a:cs typeface="Calibri"/>
              </a:rPr>
              <a:t>T</a:t>
            </a:r>
            <a:r>
              <a:rPr dirty="0" sz="2450" spc="-10">
                <a:latin typeface="Calibri"/>
                <a:cs typeface="Calibri"/>
              </a:rPr>
              <a:t>w</a:t>
            </a:r>
            <a:r>
              <a:rPr dirty="0" sz="2450" spc="10">
                <a:latin typeface="Calibri"/>
                <a:cs typeface="Calibri"/>
              </a:rPr>
              <a:t>o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S</a:t>
            </a:r>
            <a:r>
              <a:rPr dirty="0" sz="2450" spc="-25">
                <a:latin typeface="Calibri"/>
                <a:cs typeface="Calibri"/>
              </a:rPr>
              <a:t>t</a:t>
            </a:r>
            <a:r>
              <a:rPr dirty="0" sz="2450" spc="10">
                <a:latin typeface="Calibri"/>
                <a:cs typeface="Calibri"/>
              </a:rPr>
              <a:t>e</a:t>
            </a:r>
            <a:r>
              <a:rPr dirty="0" sz="2450" spc="-5">
                <a:latin typeface="Calibri"/>
                <a:cs typeface="Calibri"/>
              </a:rPr>
              <a:t>p</a:t>
            </a:r>
            <a:r>
              <a:rPr dirty="0" sz="2450" spc="5">
                <a:latin typeface="Calibri"/>
                <a:cs typeface="Calibri"/>
              </a:rPr>
              <a:t>s,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On</a:t>
            </a:r>
            <a:r>
              <a:rPr dirty="0" sz="2450" spc="10">
                <a:latin typeface="Calibri"/>
                <a:cs typeface="Calibri"/>
              </a:rPr>
              <a:t>e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Stic</a:t>
            </a:r>
            <a:r>
              <a:rPr dirty="0" sz="2450" spc="-70">
                <a:latin typeface="Calibri"/>
                <a:cs typeface="Calibri"/>
              </a:rPr>
              <a:t>k</a:t>
            </a:r>
            <a:r>
              <a:rPr dirty="0" sz="2450">
                <a:latin typeface="Calibri"/>
                <a:cs typeface="Calibri"/>
              </a:rPr>
              <a:t>e</a:t>
            </a:r>
            <a:r>
              <a:rPr dirty="0" sz="2450" spc="-250">
                <a:latin typeface="Calibri"/>
                <a:cs typeface="Calibri"/>
              </a:rPr>
              <a:t>r</a:t>
            </a:r>
            <a:r>
              <a:rPr dirty="0" sz="2450" spc="5"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ts val="2940"/>
              </a:lnSpc>
            </a:pPr>
            <a:r>
              <a:rPr dirty="0" sz="2450" spc="-10" b="1" u="heavy">
                <a:latin typeface="Calibri"/>
                <a:cs typeface="Calibri"/>
              </a:rPr>
              <a:t>RTS</a:t>
            </a:r>
            <a:endParaRPr sz="2450">
              <a:latin typeface="Calibri"/>
              <a:cs typeface="Calibri"/>
            </a:endParaRPr>
          </a:p>
          <a:p>
            <a:pPr marL="578485" indent="-189230">
              <a:lnSpc>
                <a:spcPts val="232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Elect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onic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rifi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tion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endParaRPr sz="1950">
              <a:latin typeface="Calibri"/>
              <a:cs typeface="Calibri"/>
            </a:endParaRPr>
          </a:p>
          <a:p>
            <a:pPr marL="578485" indent="-189230">
              <a:lnSpc>
                <a:spcPts val="232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Calibri"/>
                <a:cs typeface="Calibri"/>
              </a:rPr>
              <a:t>When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</a:t>
            </a:r>
            <a:r>
              <a:rPr dirty="0" sz="1950" spc="1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manual</a:t>
            </a:r>
            <a:r>
              <a:rPr dirty="0" sz="1950" spc="-5">
                <a:latin typeface="Calibri"/>
                <a:cs typeface="Calibri"/>
              </a:rPr>
              <a:t>l</a:t>
            </a:r>
            <a:r>
              <a:rPr dirty="0" sz="1950" spc="-14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clerk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will:</a:t>
            </a:r>
            <a:endParaRPr sz="1950">
              <a:latin typeface="Calibri"/>
              <a:cs typeface="Calibri"/>
            </a:endParaRPr>
          </a:p>
          <a:p>
            <a:pPr lvl="1" marL="955675" indent="-189230">
              <a:lnSpc>
                <a:spcPts val="2155"/>
              </a:lnSpc>
              <a:spcBef>
                <a:spcPts val="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</a:t>
            </a:r>
            <a:r>
              <a:rPr dirty="0" sz="1800" spc="5"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  <a:p>
            <a:pPr lvl="1" marL="955675" indent="-189230">
              <a:lnSpc>
                <a:spcPts val="2140"/>
              </a:lnSpc>
              <a:buFont typeface="Arial"/>
              <a:buChar char="•"/>
              <a:tabLst>
                <a:tab pos="956310" algn="l"/>
              </a:tabLst>
            </a:pPr>
            <a:r>
              <a:rPr dirty="0" sz="1800" spc="-5">
                <a:latin typeface="Calibri"/>
                <a:cs typeface="Calibri"/>
              </a:rPr>
              <a:t>Selec</a:t>
            </a:r>
            <a:r>
              <a:rPr dirty="0" sz="1800">
                <a:latin typeface="Calibri"/>
                <a:cs typeface="Calibri"/>
              </a:rPr>
              <a:t>t 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inspectio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type </a:t>
            </a:r>
            <a:r>
              <a:rPr dirty="0" sz="1800" spc="-5">
                <a:latin typeface="Calibri"/>
                <a:cs typeface="Calibri"/>
              </a:rPr>
              <a:t>f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</a:t>
            </a:r>
            <a:r>
              <a:rPr dirty="0" sz="1800" spc="-1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578485" indent="-189230">
              <a:lnSpc>
                <a:spcPts val="231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-5">
                <a:latin typeface="Calibri"/>
                <a:cs typeface="Calibri"/>
              </a:rPr>
              <a:t>RT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lc</a:t>
            </a:r>
            <a:r>
              <a:rPr dirty="0" sz="1950" spc="5">
                <a:latin typeface="Calibri"/>
                <a:cs typeface="Calibri"/>
              </a:rPr>
              <a:t>u</a:t>
            </a:r>
            <a:r>
              <a:rPr dirty="0" sz="1950">
                <a:latin typeface="Calibri"/>
                <a:cs typeface="Calibri"/>
              </a:rPr>
              <a:t>l</a:t>
            </a:r>
            <a:r>
              <a:rPr dirty="0" sz="1950" spc="-15">
                <a:latin typeface="Calibri"/>
                <a:cs typeface="Calibri"/>
              </a:rPr>
              <a:t>at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-3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due</a:t>
            </a:r>
            <a:endParaRPr sz="1950">
              <a:latin typeface="Calibri"/>
              <a:cs typeface="Calibri"/>
            </a:endParaRPr>
          </a:p>
          <a:p>
            <a:pPr marL="578485" marR="768350" indent="-189230">
              <a:lnSpc>
                <a:spcPts val="1900"/>
              </a:lnSpc>
              <a:spcBef>
                <a:spcPts val="41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w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ev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unde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2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S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u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Chan</a:t>
            </a:r>
            <a:r>
              <a:rPr dirty="0" sz="1950" spc="-1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40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mult</a:t>
            </a:r>
            <a:r>
              <a:rPr dirty="0" sz="1950" spc="-5">
                <a:latin typeface="Calibri"/>
                <a:cs typeface="Calibri"/>
              </a:rPr>
              <a:t>i</a:t>
            </a:r>
            <a:r>
              <a:rPr dirty="0" sz="1950" spc="5">
                <a:latin typeface="Calibri"/>
                <a:cs typeface="Calibri"/>
              </a:rPr>
              <a:t>‐</a:t>
            </a:r>
            <a:r>
              <a:rPr dirty="0" sz="1950" spc="-2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cu</a:t>
            </a:r>
            <a:r>
              <a:rPr dirty="0" sz="1950" spc="-25">
                <a:latin typeface="Calibri"/>
                <a:cs typeface="Calibri"/>
              </a:rPr>
              <a:t>s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ome</a:t>
            </a: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10">
                <a:latin typeface="Calibri"/>
                <a:cs typeface="Calibri"/>
              </a:rPr>
              <a:t>o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allo</a:t>
            </a:r>
            <a:r>
              <a:rPr dirty="0" sz="1950" spc="10">
                <a:latin typeface="Calibri"/>
                <a:cs typeface="Calibri"/>
              </a:rPr>
              <a:t>w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40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rifi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tion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an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llection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e</a:t>
            </a:r>
            <a:endParaRPr sz="1950">
              <a:latin typeface="Calibri"/>
              <a:cs typeface="Calibri"/>
            </a:endParaRPr>
          </a:p>
          <a:p>
            <a:pPr marL="578485" marR="5080" indent="-189230">
              <a:lnSpc>
                <a:spcPts val="1900"/>
              </a:lnSpc>
              <a:spcBef>
                <a:spcPts val="409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eport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–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>
                <a:latin typeface="Calibri"/>
                <a:cs typeface="Calibri"/>
              </a:rPr>
              <a:t>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ee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ollec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10">
                <a:latin typeface="Calibri"/>
                <a:cs typeface="Calibri"/>
              </a:rPr>
              <a:t>ed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b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include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close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out,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w</a:t>
            </a:r>
            <a:r>
              <a:rPr dirty="0" sz="1950" spc="5">
                <a:latin typeface="Calibri"/>
                <a:cs typeface="Calibri"/>
              </a:rPr>
              <a:t>eekl</a:t>
            </a:r>
            <a:r>
              <a:rPr dirty="0" sz="1950" spc="-14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and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mo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hl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eports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577340">
              <a:lnSpc>
                <a:spcPct val="100000"/>
              </a:lnSpc>
            </a:pP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Impact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TxDM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V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Systems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3077972"/>
            <a:ext cx="6033770" cy="1490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15" b="1" u="heavy">
                <a:latin typeface="Calibri"/>
                <a:cs typeface="Calibri"/>
              </a:rPr>
              <a:t>IVT</a:t>
            </a:r>
            <a:r>
              <a:rPr dirty="0" sz="2650" spc="-45" b="1" u="heavy">
                <a:latin typeface="Calibri"/>
                <a:cs typeface="Calibri"/>
              </a:rPr>
              <a:t>R</a:t>
            </a:r>
            <a:r>
              <a:rPr dirty="0" sz="2650" spc="-15" b="1" u="heavy">
                <a:latin typeface="Calibri"/>
                <a:cs typeface="Calibri"/>
              </a:rPr>
              <a:t>S</a:t>
            </a:r>
            <a:endParaRPr sz="2650">
              <a:latin typeface="Calibri"/>
              <a:cs typeface="Calibri"/>
            </a:endParaRPr>
          </a:p>
          <a:p>
            <a:pPr marL="672465" indent="-28257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673100" algn="l"/>
              </a:tabLst>
            </a:pPr>
            <a:r>
              <a:rPr dirty="0" sz="1950" spc="5">
                <a:latin typeface="Calibri"/>
                <a:cs typeface="Calibri"/>
              </a:rPr>
              <a:t>Elect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onic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rifi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tion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endParaRPr sz="1950">
              <a:latin typeface="Calibri"/>
              <a:cs typeface="Calibri"/>
            </a:endParaRPr>
          </a:p>
          <a:p>
            <a:pPr marL="672465" indent="-28257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73100" algn="l"/>
              </a:tabLst>
            </a:pPr>
            <a:r>
              <a:rPr dirty="0" sz="1950" spc="5">
                <a:latin typeface="Calibri"/>
                <a:cs typeface="Calibri"/>
              </a:rPr>
              <a:t>Cu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ome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self</a:t>
            </a:r>
            <a:r>
              <a:rPr dirty="0" sz="1950" spc="5">
                <a:latin typeface="Calibri"/>
                <a:cs typeface="Calibri"/>
              </a:rPr>
              <a:t>‐</a:t>
            </a:r>
            <a:r>
              <a:rPr dirty="0" sz="1950" spc="5">
                <a:latin typeface="Calibri"/>
                <a:cs typeface="Calibri"/>
              </a:rPr>
              <a:t>certi</a:t>
            </a:r>
            <a:r>
              <a:rPr dirty="0" sz="1950" spc="1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the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is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ou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state</a:t>
            </a:r>
            <a:endParaRPr sz="1950">
              <a:latin typeface="Calibri"/>
              <a:cs typeface="Calibri"/>
            </a:endParaRPr>
          </a:p>
          <a:p>
            <a:pPr marL="672465" indent="-28257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673100" algn="l"/>
              </a:tabLst>
            </a:pPr>
            <a:r>
              <a:rPr dirty="0" sz="1950" spc="5">
                <a:latin typeface="Calibri"/>
                <a:cs typeface="Calibri"/>
              </a:rPr>
              <a:t>IVT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lc</a:t>
            </a:r>
            <a:r>
              <a:rPr dirty="0" sz="1950" spc="5">
                <a:latin typeface="Calibri"/>
                <a:cs typeface="Calibri"/>
              </a:rPr>
              <a:t>u</a:t>
            </a:r>
            <a:r>
              <a:rPr dirty="0" sz="1950">
                <a:latin typeface="Calibri"/>
                <a:cs typeface="Calibri"/>
              </a:rPr>
              <a:t>l</a:t>
            </a:r>
            <a:r>
              <a:rPr dirty="0" sz="1950" spc="-15">
                <a:latin typeface="Calibri"/>
                <a:cs typeface="Calibri"/>
              </a:rPr>
              <a:t>at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-3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due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577340">
              <a:lnSpc>
                <a:spcPct val="100000"/>
              </a:lnSpc>
            </a:pP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Impact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TxDM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V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Systems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3077972"/>
            <a:ext cx="7365365" cy="2562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40" b="1" u="heavy">
                <a:latin typeface="Calibri"/>
                <a:cs typeface="Calibri"/>
              </a:rPr>
              <a:t>w</a:t>
            </a:r>
            <a:r>
              <a:rPr dirty="0" sz="2650" spc="-15" b="1" u="heavy">
                <a:latin typeface="Calibri"/>
                <a:cs typeface="Calibri"/>
              </a:rPr>
              <a:t>ebS</a:t>
            </a:r>
            <a:r>
              <a:rPr dirty="0" sz="2650" spc="-25" b="1" u="heavy">
                <a:latin typeface="Calibri"/>
                <a:cs typeface="Calibri"/>
              </a:rPr>
              <a:t>U</a:t>
            </a:r>
            <a:r>
              <a:rPr dirty="0" sz="2650" spc="-15" b="1" u="heavy">
                <a:latin typeface="Calibri"/>
                <a:cs typeface="Calibri"/>
              </a:rPr>
              <a:t>B</a:t>
            </a:r>
            <a:endParaRPr sz="2650">
              <a:latin typeface="Calibri"/>
              <a:cs typeface="Calibri"/>
            </a:endParaRPr>
          </a:p>
          <a:p>
            <a:pPr marL="578485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Elect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onic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rifi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tion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Cou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ty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10">
                <a:latin typeface="Calibri"/>
                <a:cs typeface="Calibri"/>
              </a:rPr>
              <a:t>e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rmines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sub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ac</a:t>
            </a:r>
            <a:r>
              <a:rPr dirty="0" sz="1950" spc="-10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manua</a:t>
            </a:r>
            <a:r>
              <a:rPr dirty="0" sz="1950">
                <a:latin typeface="Calibri"/>
                <a:cs typeface="Calibri"/>
              </a:rPr>
              <a:t>l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rifi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tion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is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allo</a:t>
            </a:r>
            <a:r>
              <a:rPr dirty="0" sz="1950" spc="-10">
                <a:latin typeface="Calibri"/>
                <a:cs typeface="Calibri"/>
              </a:rPr>
              <a:t>w</a:t>
            </a:r>
            <a:r>
              <a:rPr dirty="0" sz="1950">
                <a:latin typeface="Calibri"/>
                <a:cs typeface="Calibri"/>
              </a:rPr>
              <a:t>ed.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allo</a:t>
            </a:r>
            <a:r>
              <a:rPr dirty="0" sz="1950" spc="-10">
                <a:latin typeface="Calibri"/>
                <a:cs typeface="Calibri"/>
              </a:rPr>
              <a:t>w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10">
                <a:latin typeface="Calibri"/>
                <a:cs typeface="Calibri"/>
              </a:rPr>
              <a:t>o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</a:t>
            </a:r>
            <a:r>
              <a:rPr dirty="0" sz="1950" spc="1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manual</a:t>
            </a:r>
            <a:r>
              <a:rPr dirty="0" sz="1950" spc="-5">
                <a:latin typeface="Calibri"/>
                <a:cs typeface="Calibri"/>
              </a:rPr>
              <a:t>l</a:t>
            </a:r>
            <a:r>
              <a:rPr dirty="0" sz="1950" spc="-14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clerk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will:</a:t>
            </a:r>
            <a:endParaRPr sz="1950">
              <a:latin typeface="Calibri"/>
              <a:cs typeface="Calibri"/>
            </a:endParaRPr>
          </a:p>
          <a:p>
            <a:pPr lvl="1" marL="955675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800" spc="-5">
                <a:latin typeface="Calibri"/>
                <a:cs typeface="Calibri"/>
              </a:rPr>
              <a:t>Selec</a:t>
            </a:r>
            <a:r>
              <a:rPr dirty="0" sz="1800">
                <a:latin typeface="Calibri"/>
                <a:cs typeface="Calibri"/>
              </a:rPr>
              <a:t>t 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inspectio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sta</a:t>
            </a:r>
            <a:r>
              <a:rPr dirty="0" sz="1800" spc="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pass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il</a:t>
            </a:r>
            <a:endParaRPr sz="1800">
              <a:latin typeface="Calibri"/>
              <a:cs typeface="Calibri"/>
            </a:endParaRPr>
          </a:p>
          <a:p>
            <a:pPr lvl="1" marL="955675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</a:t>
            </a:r>
            <a:r>
              <a:rPr dirty="0" sz="1800" spc="5"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  <a:p>
            <a:pPr lvl="1" marL="955675" indent="-18923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800" spc="-5">
                <a:latin typeface="Calibri"/>
                <a:cs typeface="Calibri"/>
              </a:rPr>
              <a:t>Selec</a:t>
            </a:r>
            <a:r>
              <a:rPr dirty="0" sz="1800">
                <a:latin typeface="Calibri"/>
                <a:cs typeface="Calibri"/>
              </a:rPr>
              <a:t>t 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inspectio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type </a:t>
            </a:r>
            <a:r>
              <a:rPr dirty="0" sz="1800" spc="-5">
                <a:latin typeface="Calibri"/>
                <a:cs typeface="Calibri"/>
              </a:rPr>
              <a:t>f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</a:t>
            </a:r>
            <a:r>
              <a:rPr dirty="0" sz="1800" spc="-1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578485" indent="-1885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10">
                <a:latin typeface="Calibri"/>
                <a:cs typeface="Calibri"/>
              </a:rPr>
              <a:t>w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b</a:t>
            </a:r>
            <a:r>
              <a:rPr dirty="0" sz="1950" spc="10">
                <a:latin typeface="Calibri"/>
                <a:cs typeface="Calibri"/>
              </a:rPr>
              <a:t>SUB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lc</a:t>
            </a:r>
            <a:r>
              <a:rPr dirty="0" sz="1950" spc="5">
                <a:latin typeface="Calibri"/>
                <a:cs typeface="Calibri"/>
              </a:rPr>
              <a:t>u</a:t>
            </a:r>
            <a:r>
              <a:rPr dirty="0" sz="1950">
                <a:latin typeface="Calibri"/>
                <a:cs typeface="Calibri"/>
              </a:rPr>
              <a:t>l</a:t>
            </a:r>
            <a:r>
              <a:rPr dirty="0" sz="1950" spc="-15">
                <a:latin typeface="Calibri"/>
                <a:cs typeface="Calibri"/>
              </a:rPr>
              <a:t>at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-3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due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577340">
              <a:lnSpc>
                <a:spcPct val="100000"/>
              </a:lnSpc>
            </a:pP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Impact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TxDM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V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Systems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3077972"/>
            <a:ext cx="5630545" cy="1988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45" b="1" u="heavy">
                <a:latin typeface="Calibri"/>
                <a:cs typeface="Calibri"/>
              </a:rPr>
              <a:t>w</a:t>
            </a:r>
            <a:r>
              <a:rPr dirty="0" sz="2650" spc="-15" b="1" u="heavy">
                <a:latin typeface="Calibri"/>
                <a:cs typeface="Calibri"/>
              </a:rPr>
              <a:t>eb</a:t>
            </a:r>
            <a:r>
              <a:rPr dirty="0" sz="2650" spc="-25" b="1" u="heavy">
                <a:latin typeface="Calibri"/>
                <a:cs typeface="Calibri"/>
              </a:rPr>
              <a:t>D</a:t>
            </a:r>
            <a:r>
              <a:rPr dirty="0" sz="2650" spc="-40" b="1" u="heavy">
                <a:latin typeface="Calibri"/>
                <a:cs typeface="Calibri"/>
              </a:rPr>
              <a:t>E</a:t>
            </a:r>
            <a:r>
              <a:rPr dirty="0" sz="2650" spc="-15" b="1" u="heavy">
                <a:latin typeface="Calibri"/>
                <a:cs typeface="Calibri"/>
              </a:rPr>
              <a:t>ALER</a:t>
            </a:r>
            <a:endParaRPr sz="2650">
              <a:latin typeface="Calibri"/>
              <a:cs typeface="Calibri"/>
            </a:endParaRPr>
          </a:p>
          <a:p>
            <a:pPr marL="578485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Elect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onic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rifi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tion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Calibri"/>
                <a:cs typeface="Calibri"/>
              </a:rPr>
              <a:t>When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ri</a:t>
            </a:r>
            <a:r>
              <a:rPr dirty="0" sz="1950" spc="1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manual</a:t>
            </a:r>
            <a:r>
              <a:rPr dirty="0" sz="1950" spc="-5">
                <a:latin typeface="Calibri"/>
                <a:cs typeface="Calibri"/>
              </a:rPr>
              <a:t>l</a:t>
            </a:r>
            <a:r>
              <a:rPr dirty="0" sz="1950" spc="-14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clerk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will:</a:t>
            </a:r>
            <a:endParaRPr sz="1950">
              <a:latin typeface="Calibri"/>
              <a:cs typeface="Calibri"/>
            </a:endParaRPr>
          </a:p>
          <a:p>
            <a:pPr lvl="1" marL="955675" indent="-1885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</a:t>
            </a:r>
            <a:r>
              <a:rPr dirty="0" sz="1800" spc="5"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  <a:p>
            <a:pPr lvl="1" marL="955675" indent="-18923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800" spc="-5">
                <a:latin typeface="Calibri"/>
                <a:cs typeface="Calibri"/>
              </a:rPr>
              <a:t>Selec</a:t>
            </a:r>
            <a:r>
              <a:rPr dirty="0" sz="1800">
                <a:latin typeface="Calibri"/>
                <a:cs typeface="Calibri"/>
              </a:rPr>
              <a:t>t 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inspectio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type </a:t>
            </a:r>
            <a:r>
              <a:rPr dirty="0" sz="1800" spc="-5">
                <a:latin typeface="Calibri"/>
                <a:cs typeface="Calibri"/>
              </a:rPr>
              <a:t>f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</a:t>
            </a:r>
            <a:r>
              <a:rPr dirty="0" sz="1800" spc="-1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672465" indent="-28257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673100" algn="l"/>
              </a:tabLst>
            </a:pPr>
            <a:r>
              <a:rPr dirty="0" sz="1950" spc="-15">
                <a:latin typeface="Calibri"/>
                <a:cs typeface="Calibri"/>
              </a:rPr>
              <a:t>w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b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2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AL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R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will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lc</a:t>
            </a:r>
            <a:r>
              <a:rPr dirty="0" sz="1950" spc="5">
                <a:latin typeface="Calibri"/>
                <a:cs typeface="Calibri"/>
              </a:rPr>
              <a:t>u</a:t>
            </a:r>
            <a:r>
              <a:rPr dirty="0" sz="1950">
                <a:latin typeface="Calibri"/>
                <a:cs typeface="Calibri"/>
              </a:rPr>
              <a:t>l</a:t>
            </a:r>
            <a:r>
              <a:rPr dirty="0" sz="1950" spc="-15">
                <a:latin typeface="Calibri"/>
                <a:cs typeface="Calibri"/>
              </a:rPr>
              <a:t>at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-3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due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577340">
              <a:lnSpc>
                <a:spcPct val="100000"/>
              </a:lnSpc>
            </a:pP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Impact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TxDM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V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Systems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11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D</a:t>
            </a:r>
            <a:r>
              <a:rPr dirty="0" spc="-225"/>
              <a:t>T</a:t>
            </a:r>
            <a:r>
              <a:rPr dirty="0" spc="-20"/>
              <a:t>A</a:t>
            </a:r>
          </a:p>
          <a:p>
            <a:pPr marL="578485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90" b="0" u="none">
                <a:latin typeface="Calibri"/>
                <a:cs typeface="Calibri"/>
              </a:rPr>
              <a:t>V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spc="5" b="0" u="none">
                <a:latin typeface="Calibri"/>
                <a:cs typeface="Calibri"/>
              </a:rPr>
              <a:t>rifi</a:t>
            </a:r>
            <a:r>
              <a:rPr dirty="0" sz="1950" spc="-15" b="0" u="none">
                <a:latin typeface="Calibri"/>
                <a:cs typeface="Calibri"/>
              </a:rPr>
              <a:t>c</a:t>
            </a:r>
            <a:r>
              <a:rPr dirty="0" sz="1950" spc="-15" b="0" u="none">
                <a:latin typeface="Calibri"/>
                <a:cs typeface="Calibri"/>
              </a:rPr>
              <a:t>a</a:t>
            </a:r>
            <a:r>
              <a:rPr dirty="0" sz="1950" spc="5" b="0" u="none">
                <a:latin typeface="Calibri"/>
                <a:cs typeface="Calibri"/>
              </a:rPr>
              <a:t>tion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5" b="0" u="none">
                <a:latin typeface="Calibri"/>
                <a:cs typeface="Calibri"/>
              </a:rPr>
              <a:t>f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inspectio</a:t>
            </a:r>
            <a:r>
              <a:rPr dirty="0" sz="1950" spc="10" b="0" u="none">
                <a:latin typeface="Calibri"/>
                <a:cs typeface="Calibri"/>
              </a:rPr>
              <a:t>n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whe</a:t>
            </a:r>
            <a:r>
              <a:rPr dirty="0" sz="1950" spc="10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-10" b="0" u="none">
                <a:latin typeface="Calibri"/>
                <a:cs typeface="Calibri"/>
              </a:rPr>
              <a:t>c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5" b="0" u="none">
                <a:latin typeface="Calibri"/>
                <a:cs typeface="Calibri"/>
              </a:rPr>
              <a:t>u</a:t>
            </a:r>
            <a:r>
              <a:rPr dirty="0" sz="1950" spc="-15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ty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p</a:t>
            </a:r>
            <a:r>
              <a:rPr dirty="0" sz="1950" spc="-25" b="0" u="none">
                <a:latin typeface="Calibri"/>
                <a:cs typeface="Calibri"/>
              </a:rPr>
              <a:t>r</a:t>
            </a:r>
            <a:r>
              <a:rPr dirty="0" sz="1950" b="0" u="none">
                <a:latin typeface="Calibri"/>
                <a:cs typeface="Calibri"/>
              </a:rPr>
              <a:t>ocesse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the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flash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dri</a:t>
            </a:r>
            <a:r>
              <a:rPr dirty="0" sz="1950" spc="-15" b="0" u="none">
                <a:latin typeface="Calibri"/>
                <a:cs typeface="Calibri"/>
              </a:rPr>
              <a:t>v</a:t>
            </a:r>
            <a:r>
              <a:rPr dirty="0" sz="1950" spc="5" b="0" u="none">
                <a:latin typeface="Calibri"/>
                <a:cs typeface="Calibri"/>
              </a:rPr>
              <a:t>e</a:t>
            </a:r>
            <a:endParaRPr sz="1950">
              <a:latin typeface="Calibri"/>
              <a:cs typeface="Calibri"/>
            </a:endParaRPr>
          </a:p>
          <a:p>
            <a:pPr lvl="1" marL="955675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650" spc="-15">
                <a:latin typeface="Calibri"/>
                <a:cs typeface="Calibri"/>
              </a:rPr>
              <a:t>Elect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5">
                <a:latin typeface="Calibri"/>
                <a:cs typeface="Calibri"/>
              </a:rPr>
              <a:t>oni</a:t>
            </a:r>
            <a:r>
              <a:rPr dirty="0" sz="1650">
                <a:latin typeface="Calibri"/>
                <a:cs typeface="Calibri"/>
              </a:rPr>
              <a:t>c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rifi</a:t>
            </a:r>
            <a:r>
              <a:rPr dirty="0" sz="1650" spc="-20">
                <a:latin typeface="Calibri"/>
                <a:cs typeface="Calibri"/>
              </a:rPr>
              <a:t>c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 </a:t>
            </a:r>
            <a:r>
              <a:rPr dirty="0" sz="1650" spc="-5">
                <a:latin typeface="Calibri"/>
                <a:cs typeface="Calibri"/>
              </a:rPr>
              <a:t>inspection</a:t>
            </a:r>
            <a:endParaRPr sz="1650">
              <a:latin typeface="Calibri"/>
              <a:cs typeface="Calibri"/>
            </a:endParaRPr>
          </a:p>
          <a:p>
            <a:pPr lvl="1" marL="955675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650" spc="-5">
                <a:latin typeface="Calibri"/>
                <a:cs typeface="Calibri"/>
              </a:rPr>
              <a:t>Manua</a:t>
            </a:r>
            <a:r>
              <a:rPr dirty="0" sz="1650">
                <a:latin typeface="Calibri"/>
                <a:cs typeface="Calibri"/>
              </a:rPr>
              <a:t>l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rifi</a:t>
            </a:r>
            <a:r>
              <a:rPr dirty="0" sz="1650" spc="-20">
                <a:latin typeface="Calibri"/>
                <a:cs typeface="Calibri"/>
              </a:rPr>
              <a:t>c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 </a:t>
            </a:r>
            <a:r>
              <a:rPr dirty="0" sz="1650" spc="-5">
                <a:latin typeface="Calibri"/>
                <a:cs typeface="Calibri"/>
              </a:rPr>
              <a:t>inspectio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f </a:t>
            </a:r>
            <a:r>
              <a:rPr dirty="0" sz="1650" spc="-5">
                <a:latin typeface="Calibri"/>
                <a:cs typeface="Calibri"/>
              </a:rPr>
              <a:t>n</a:t>
            </a:r>
            <a:r>
              <a:rPr dirty="0" sz="1650">
                <a:latin typeface="Calibri"/>
                <a:cs typeface="Calibri"/>
              </a:rPr>
              <a:t>o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elect</a:t>
            </a:r>
            <a:r>
              <a:rPr dirty="0" sz="1650" spc="-40">
                <a:latin typeface="Calibri"/>
                <a:cs typeface="Calibri"/>
              </a:rPr>
              <a:t>r</a:t>
            </a:r>
            <a:r>
              <a:rPr dirty="0" sz="1650" spc="-5">
                <a:latin typeface="Calibri"/>
                <a:cs typeface="Calibri"/>
              </a:rPr>
              <a:t>oni</a:t>
            </a:r>
            <a:r>
              <a:rPr dirty="0" sz="1650">
                <a:latin typeface="Calibri"/>
                <a:cs typeface="Calibri"/>
              </a:rPr>
              <a:t>c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2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 spc="-25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d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inspection</a:t>
            </a:r>
            <a:endParaRPr sz="1650">
              <a:latin typeface="Calibri"/>
              <a:cs typeface="Calibri"/>
            </a:endParaRPr>
          </a:p>
          <a:p>
            <a:pPr marL="578485" indent="-18859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15" b="0" u="none">
                <a:latin typeface="Calibri"/>
                <a:cs typeface="Calibri"/>
              </a:rPr>
              <a:t>D</a:t>
            </a:r>
            <a:r>
              <a:rPr dirty="0" sz="1950" spc="-150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A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-15" b="0" u="none">
                <a:latin typeface="Calibri"/>
                <a:cs typeface="Calibri"/>
              </a:rPr>
              <a:t>v</a:t>
            </a:r>
            <a:r>
              <a:rPr dirty="0" sz="1950" spc="5" b="0" u="none">
                <a:latin typeface="Calibri"/>
                <a:cs typeface="Calibri"/>
              </a:rPr>
              <a:t>endo</a:t>
            </a:r>
            <a:r>
              <a:rPr dirty="0" sz="1950" spc="-3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will</a:t>
            </a:r>
            <a:r>
              <a:rPr dirty="0" sz="1950" spc="-1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nee</a:t>
            </a:r>
            <a:r>
              <a:rPr dirty="0" sz="1950" spc="10" b="0" u="none">
                <a:latin typeface="Calibri"/>
                <a:cs typeface="Calibri"/>
              </a:rPr>
              <a:t>d</a:t>
            </a:r>
            <a:r>
              <a:rPr dirty="0" sz="1950" spc="20" b="0" u="none">
                <a:latin typeface="Calibri"/>
                <a:cs typeface="Calibri"/>
              </a:rPr>
              <a:t> </a:t>
            </a:r>
            <a:r>
              <a:rPr dirty="0" sz="1950" spc="-15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o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spc="10" b="0" u="none">
                <a:latin typeface="Calibri"/>
                <a:cs typeface="Calibri"/>
              </a:rPr>
              <a:t>ma</a:t>
            </a:r>
            <a:r>
              <a:rPr dirty="0" sz="1950" spc="-65" b="0" u="none">
                <a:latin typeface="Calibri"/>
                <a:cs typeface="Calibri"/>
              </a:rPr>
              <a:t>k</a:t>
            </a:r>
            <a:r>
              <a:rPr dirty="0" sz="1950" spc="5" b="0" u="none">
                <a:latin typeface="Calibri"/>
                <a:cs typeface="Calibri"/>
              </a:rPr>
              <a:t>e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upd</a:t>
            </a:r>
            <a:r>
              <a:rPr dirty="0" sz="1950" spc="-15" b="0" u="none">
                <a:latin typeface="Calibri"/>
                <a:cs typeface="Calibri"/>
              </a:rPr>
              <a:t>a</a:t>
            </a:r>
            <a:r>
              <a:rPr dirty="0" sz="1950" spc="-20" b="0" u="none">
                <a:latin typeface="Calibri"/>
                <a:cs typeface="Calibri"/>
              </a:rPr>
              <a:t>t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  <a:p>
            <a:pPr lvl="1" marL="955675" indent="-1885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650" spc="-5">
                <a:latin typeface="Calibri"/>
                <a:cs typeface="Calibri"/>
              </a:rPr>
              <a:t>“Head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up</a:t>
            </a:r>
            <a:r>
              <a:rPr dirty="0" sz="1650">
                <a:latin typeface="Calibri"/>
                <a:cs typeface="Calibri"/>
              </a:rPr>
              <a:t>”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notifi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o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ndo</a:t>
            </a:r>
            <a:r>
              <a:rPr dirty="0" sz="1650" spc="-30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will </a:t>
            </a:r>
            <a:r>
              <a:rPr dirty="0" sz="1650" spc="-15">
                <a:latin typeface="Calibri"/>
                <a:cs typeface="Calibri"/>
              </a:rPr>
              <a:t>b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se</a:t>
            </a:r>
            <a:r>
              <a:rPr dirty="0" sz="1650" spc="-25">
                <a:latin typeface="Calibri"/>
                <a:cs typeface="Calibri"/>
              </a:rPr>
              <a:t>n</a:t>
            </a:r>
            <a:r>
              <a:rPr dirty="0" sz="1650" spc="-10">
                <a:latin typeface="Calibri"/>
                <a:cs typeface="Calibri"/>
              </a:rPr>
              <a:t>t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n </a:t>
            </a:r>
            <a:r>
              <a:rPr dirty="0" sz="1650" spc="-15">
                <a:latin typeface="Calibri"/>
                <a:cs typeface="Calibri"/>
              </a:rPr>
              <a:t>nea</a:t>
            </a:r>
            <a:r>
              <a:rPr dirty="0" sz="1650" spc="-10">
                <a:latin typeface="Calibri"/>
                <a:cs typeface="Calibri"/>
              </a:rPr>
              <a:t>r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futu</a:t>
            </a:r>
            <a:r>
              <a:rPr dirty="0" sz="1650" spc="-2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endParaRPr sz="1650">
              <a:latin typeface="Calibri"/>
              <a:cs typeface="Calibri"/>
            </a:endParaRPr>
          </a:p>
          <a:p>
            <a:pPr lvl="1" marL="955675" indent="-1885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650">
                <a:latin typeface="Calibri"/>
                <a:cs typeface="Calibri"/>
              </a:rPr>
              <a:t>Notifi</a:t>
            </a:r>
            <a:r>
              <a:rPr dirty="0" sz="1650" spc="-20">
                <a:latin typeface="Calibri"/>
                <a:cs typeface="Calibri"/>
              </a:rPr>
              <a:t>c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 </a:t>
            </a:r>
            <a:r>
              <a:rPr dirty="0" sz="1650" spc="-15">
                <a:latin typeface="Calibri"/>
                <a:cs typeface="Calibri"/>
              </a:rPr>
              <a:t>de</a:t>
            </a:r>
            <a:r>
              <a:rPr dirty="0" sz="1650" spc="-3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il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 chan</a:t>
            </a:r>
            <a:r>
              <a:rPr dirty="0" sz="1650" spc="-20">
                <a:latin typeface="Calibri"/>
                <a:cs typeface="Calibri"/>
              </a:rPr>
              <a:t>g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15">
                <a:latin typeface="Calibri"/>
                <a:cs typeface="Calibri"/>
              </a:rPr>
              <a:t>s</a:t>
            </a:r>
            <a:r>
              <a:rPr dirty="0" sz="1650" spc="-5">
                <a:latin typeface="Calibri"/>
                <a:cs typeface="Calibri"/>
              </a:rPr>
              <a:t>,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e</a:t>
            </a:r>
            <a:r>
              <a:rPr dirty="0" sz="1650" spc="-30">
                <a:latin typeface="Calibri"/>
                <a:cs typeface="Calibri"/>
              </a:rPr>
              <a:t>t</a:t>
            </a:r>
            <a:r>
              <a:rPr dirty="0" sz="1650" spc="-15">
                <a:latin typeface="Calibri"/>
                <a:cs typeface="Calibri"/>
              </a:rPr>
              <a:t>c.</a:t>
            </a:r>
            <a:r>
              <a:rPr dirty="0" sz="1650" spc="-5">
                <a:latin typeface="Calibri"/>
                <a:cs typeface="Calibri"/>
              </a:rPr>
              <a:t>,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o </a:t>
            </a:r>
            <a:r>
              <a:rPr dirty="0" sz="1650" spc="-15">
                <a:latin typeface="Calibri"/>
                <a:cs typeface="Calibri"/>
              </a:rPr>
              <a:t>g</a:t>
            </a:r>
            <a:r>
              <a:rPr dirty="0" sz="1650">
                <a:latin typeface="Calibri"/>
                <a:cs typeface="Calibri"/>
              </a:rPr>
              <a:t>o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ou</a:t>
            </a:r>
            <a:r>
              <a:rPr dirty="0" sz="1650">
                <a:latin typeface="Calibri"/>
                <a:cs typeface="Calibri"/>
              </a:rPr>
              <a:t>t 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n </a:t>
            </a:r>
            <a:r>
              <a:rPr dirty="0" sz="1650" spc="-15">
                <a:latin typeface="Calibri"/>
                <a:cs typeface="Calibri"/>
              </a:rPr>
              <a:t>N</a:t>
            </a:r>
            <a:r>
              <a:rPr dirty="0" sz="1650" spc="-20">
                <a:latin typeface="Calibri"/>
                <a:cs typeface="Calibri"/>
              </a:rPr>
              <a:t>o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ember</a:t>
            </a:r>
            <a:endParaRPr sz="1650">
              <a:latin typeface="Calibri"/>
              <a:cs typeface="Calibri"/>
            </a:endParaRPr>
          </a:p>
          <a:p>
            <a:pPr marL="578485" marR="5080" indent="-188595">
              <a:lnSpc>
                <a:spcPts val="2140"/>
              </a:lnSpc>
              <a:spcBef>
                <a:spcPts val="41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 b="0" u="none">
                <a:latin typeface="Calibri"/>
                <a:cs typeface="Calibri"/>
              </a:rPr>
              <a:t>Ma</a:t>
            </a:r>
            <a:r>
              <a:rPr dirty="0" sz="1950" spc="-2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ch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1</a:t>
            </a:r>
            <a:r>
              <a:rPr dirty="0" sz="1950" b="0" u="none">
                <a:latin typeface="Calibri"/>
                <a:cs typeface="Calibri"/>
              </a:rPr>
              <a:t>,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2015</a:t>
            </a:r>
            <a:r>
              <a:rPr dirty="0" sz="1950" spc="5" b="0" u="none">
                <a:latin typeface="Calibri"/>
                <a:cs typeface="Calibri"/>
              </a:rPr>
              <a:t>:</a:t>
            </a:r>
            <a:r>
              <a:rPr dirty="0" sz="1950" b="0" u="none">
                <a:latin typeface="Calibri"/>
                <a:cs typeface="Calibri"/>
              </a:rPr>
              <a:t>  </a:t>
            </a:r>
            <a:r>
              <a:rPr dirty="0" sz="1950" spc="-5" b="0" u="none">
                <a:latin typeface="Calibri"/>
                <a:cs typeface="Calibri"/>
              </a:rPr>
              <a:t>RT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r>
              <a:rPr dirty="0" sz="1950" spc="-1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will</a:t>
            </a:r>
            <a:r>
              <a:rPr dirty="0" sz="1950" spc="-1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suppor</a:t>
            </a:r>
            <a:r>
              <a:rPr dirty="0" sz="1950" spc="5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onl</a:t>
            </a:r>
            <a:r>
              <a:rPr dirty="0" sz="1950" spc="5" b="0" u="none">
                <a:latin typeface="Calibri"/>
                <a:cs typeface="Calibri"/>
              </a:rPr>
              <a:t>y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spc="-15" b="0" u="none">
                <a:latin typeface="Calibri"/>
                <a:cs typeface="Calibri"/>
              </a:rPr>
              <a:t>D</a:t>
            </a:r>
            <a:r>
              <a:rPr dirty="0" sz="1950" spc="-150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A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-15" b="0" u="none">
                <a:latin typeface="Calibri"/>
                <a:cs typeface="Calibri"/>
              </a:rPr>
              <a:t>v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spc="-35" b="0" u="none">
                <a:latin typeface="Calibri"/>
                <a:cs typeface="Calibri"/>
              </a:rPr>
              <a:t>r</a:t>
            </a:r>
            <a:r>
              <a:rPr dirty="0" sz="1950" b="0" u="none">
                <a:latin typeface="Calibri"/>
                <a:cs typeface="Calibri"/>
              </a:rPr>
              <a:t>s</a:t>
            </a:r>
            <a:r>
              <a:rPr dirty="0" sz="1950" b="0" u="none">
                <a:latin typeface="Calibri"/>
                <a:cs typeface="Calibri"/>
              </a:rPr>
              <a:t>i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10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7.4.</a:t>
            </a:r>
            <a:r>
              <a:rPr dirty="0" sz="1950" spc="5" b="0" u="none">
                <a:latin typeface="Calibri"/>
                <a:cs typeface="Calibri"/>
              </a:rPr>
              <a:t>0</a:t>
            </a:r>
            <a:r>
              <a:rPr dirty="0" sz="1950" spc="-1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an</a:t>
            </a:r>
            <a:r>
              <a:rPr dirty="0" sz="1950" spc="10" b="0" u="none">
                <a:latin typeface="Calibri"/>
                <a:cs typeface="Calibri"/>
              </a:rPr>
              <a:t>d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7.6.0</a:t>
            </a:r>
            <a:r>
              <a:rPr dirty="0" sz="1950" spc="5" b="0" u="none">
                <a:latin typeface="Calibri"/>
                <a:cs typeface="Calibri"/>
              </a:rPr>
              <a:t>.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spc="-5" b="0" u="none">
                <a:latin typeface="Calibri"/>
                <a:cs typeface="Calibri"/>
              </a:rPr>
              <a:t>RT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r>
              <a:rPr dirty="0" sz="1950" spc="-1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will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not</a:t>
            </a:r>
            <a:r>
              <a:rPr dirty="0" sz="1950" b="0" u="none">
                <a:latin typeface="Calibri"/>
                <a:cs typeface="Calibri"/>
              </a:rPr>
              <a:t> b</a:t>
            </a:r>
            <a:r>
              <a:rPr dirty="0" sz="1950" spc="5" b="0" u="none">
                <a:latin typeface="Calibri"/>
                <a:cs typeface="Calibri"/>
              </a:rPr>
              <a:t>e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able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-15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o</a:t>
            </a:r>
            <a:r>
              <a:rPr dirty="0" sz="1950" spc="-1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p</a:t>
            </a:r>
            <a:r>
              <a:rPr dirty="0" sz="1950" spc="-25" b="0" u="none">
                <a:latin typeface="Calibri"/>
                <a:cs typeface="Calibri"/>
              </a:rPr>
              <a:t>r</a:t>
            </a:r>
            <a:r>
              <a:rPr dirty="0" sz="1950" b="0" u="none">
                <a:latin typeface="Calibri"/>
                <a:cs typeface="Calibri"/>
              </a:rPr>
              <a:t>oces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t</a:t>
            </a:r>
            <a:r>
              <a:rPr dirty="0" sz="1950" spc="-40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ansactions</a:t>
            </a:r>
            <a:r>
              <a:rPr dirty="0" sz="1950" spc="-1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10" b="0" u="none">
                <a:latin typeface="Calibri"/>
                <a:cs typeface="Calibri"/>
              </a:rPr>
              <a:t>n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olde</a:t>
            </a:r>
            <a:r>
              <a:rPr dirty="0" sz="1950" spc="5" b="0" u="none">
                <a:latin typeface="Calibri"/>
                <a:cs typeface="Calibri"/>
              </a:rPr>
              <a:t>r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-15" b="0" u="none">
                <a:latin typeface="Calibri"/>
                <a:cs typeface="Calibri"/>
              </a:rPr>
              <a:t>v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spc="-35" b="0" u="none">
                <a:latin typeface="Calibri"/>
                <a:cs typeface="Calibri"/>
              </a:rPr>
              <a:t>r</a:t>
            </a:r>
            <a:r>
              <a:rPr dirty="0" sz="1950" b="0" u="none">
                <a:latin typeface="Calibri"/>
                <a:cs typeface="Calibri"/>
              </a:rPr>
              <a:t>s</a:t>
            </a:r>
            <a:r>
              <a:rPr dirty="0" sz="1950" b="0" u="none">
                <a:latin typeface="Calibri"/>
                <a:cs typeface="Calibri"/>
              </a:rPr>
              <a:t>i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5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5" b="0" u="none">
                <a:latin typeface="Calibri"/>
                <a:cs typeface="Calibri"/>
              </a:rPr>
              <a:t>f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-15" b="0" u="none">
                <a:latin typeface="Calibri"/>
                <a:cs typeface="Calibri"/>
              </a:rPr>
              <a:t>D</a:t>
            </a:r>
            <a:r>
              <a:rPr dirty="0" sz="1950" spc="-150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A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Training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0"/>
              <a:t>Te</a:t>
            </a:r>
            <a:r>
              <a:rPr dirty="0" spc="-420" b="0">
                <a:latin typeface="Times New Roman"/>
                <a:cs typeface="Times New Roman"/>
              </a:rPr>
              <a:t> </a:t>
            </a:r>
            <a:r>
              <a:rPr dirty="0" spc="-40"/>
              <a:t>x</a:t>
            </a:r>
            <a:r>
              <a:rPr dirty="0"/>
              <a:t>as</a:t>
            </a:r>
            <a:r>
              <a:rPr dirty="0" spc="-55" b="0">
                <a:latin typeface="Times New Roman"/>
                <a:cs typeface="Times New Roman"/>
              </a:rPr>
              <a:t> </a:t>
            </a:r>
            <a:r>
              <a:rPr dirty="0" spc="-5"/>
              <a:t>Dept.</a:t>
            </a:r>
            <a:r>
              <a:rPr dirty="0" spc="-45" b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60" b="0">
                <a:latin typeface="Times New Roman"/>
                <a:cs typeface="Times New Roman"/>
              </a:rPr>
              <a:t> </a:t>
            </a:r>
            <a:r>
              <a:rPr dirty="0"/>
              <a:t>Mo</a:t>
            </a:r>
            <a:r>
              <a:rPr dirty="0" spc="-25"/>
              <a:t>t</a:t>
            </a:r>
            <a:r>
              <a:rPr dirty="0"/>
              <a:t>or</a:t>
            </a:r>
            <a:r>
              <a:rPr dirty="0" spc="-55" b="0">
                <a:latin typeface="Times New Roman"/>
                <a:cs typeface="Times New Roman"/>
              </a:rPr>
              <a:t> </a:t>
            </a:r>
            <a:r>
              <a:rPr dirty="0" spc="-120"/>
              <a:t>Ve</a:t>
            </a:r>
            <a:r>
              <a:rPr dirty="0" spc="-459" b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dirty="0" spc="-5"/>
              <a:t>c</a:t>
            </a:r>
            <a:r>
              <a:rPr dirty="0"/>
              <a:t>les</a:t>
            </a:r>
          </a:p>
          <a:p>
            <a:pPr marL="578485" indent="-188595">
              <a:lnSpc>
                <a:spcPts val="2210"/>
              </a:lnSpc>
              <a:spcBef>
                <a:spcPts val="159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 b="0" u="none">
                <a:latin typeface="Calibri"/>
                <a:cs typeface="Calibri"/>
              </a:rPr>
              <a:t>Cou</a:t>
            </a:r>
            <a:r>
              <a:rPr dirty="0" sz="1950" spc="-15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ty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spc="-155" b="0" u="none">
                <a:latin typeface="Calibri"/>
                <a:cs typeface="Calibri"/>
              </a:rPr>
              <a:t>T</a:t>
            </a:r>
            <a:r>
              <a:rPr dirty="0" sz="1950" spc="-15" b="0" u="none">
                <a:latin typeface="Calibri"/>
                <a:cs typeface="Calibri"/>
              </a:rPr>
              <a:t>a</a:t>
            </a:r>
            <a:r>
              <a:rPr dirty="0" sz="1950" spc="5" b="0" u="none">
                <a:latin typeface="Calibri"/>
                <a:cs typeface="Calibri"/>
              </a:rPr>
              <a:t>x</a:t>
            </a:r>
            <a:r>
              <a:rPr dirty="0" sz="1950" spc="5" b="0" u="none">
                <a:latin typeface="Calibri"/>
                <a:cs typeface="Calibri"/>
              </a:rPr>
              <a:t>‐</a:t>
            </a:r>
            <a:r>
              <a:rPr dirty="0" sz="1950" spc="5" b="0" u="none">
                <a:latin typeface="Calibri"/>
                <a:cs typeface="Calibri"/>
              </a:rPr>
              <a:t>Assessor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Collec</a:t>
            </a:r>
            <a:r>
              <a:rPr dirty="0" sz="1950" spc="-10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o</a:t>
            </a:r>
            <a:r>
              <a:rPr dirty="0" sz="1950" spc="-3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07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b="0" u="none">
                <a:latin typeface="Calibri"/>
                <a:cs typeface="Calibri"/>
              </a:rPr>
              <a:t>Deale</a:t>
            </a:r>
            <a:r>
              <a:rPr dirty="0" sz="1950" spc="-30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07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b="0" u="none">
                <a:latin typeface="Calibri"/>
                <a:cs typeface="Calibri"/>
              </a:rPr>
              <a:t>Sub</a:t>
            </a:r>
            <a:r>
              <a:rPr dirty="0" sz="1950" spc="-10" b="0" u="none">
                <a:latin typeface="Calibri"/>
                <a:cs typeface="Calibri"/>
              </a:rPr>
              <a:t>c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-15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t</a:t>
            </a:r>
            <a:r>
              <a:rPr dirty="0" sz="1950" spc="-40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ac</a:t>
            </a:r>
            <a:r>
              <a:rPr dirty="0" sz="1950" spc="-10" b="0" u="none">
                <a:latin typeface="Calibri"/>
                <a:cs typeface="Calibri"/>
              </a:rPr>
              <a:t>t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-3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07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5" b="0" u="none">
                <a:latin typeface="Calibri"/>
                <a:cs typeface="Calibri"/>
              </a:rPr>
              <a:t>Go</a:t>
            </a:r>
            <a:r>
              <a:rPr dirty="0" sz="1950" spc="-15" b="0" u="none">
                <a:latin typeface="Calibri"/>
                <a:cs typeface="Calibri"/>
              </a:rPr>
              <a:t>v</a:t>
            </a:r>
            <a:r>
              <a:rPr dirty="0" sz="1950" spc="5" b="0" u="none">
                <a:latin typeface="Calibri"/>
                <a:cs typeface="Calibri"/>
              </a:rPr>
              <a:t>ernme</a:t>
            </a:r>
            <a:r>
              <a:rPr dirty="0" sz="1950" spc="-15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t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spc="10" b="0" u="none">
                <a:latin typeface="Calibri"/>
                <a:cs typeface="Calibri"/>
              </a:rPr>
              <a:t>A</a:t>
            </a:r>
            <a:r>
              <a:rPr dirty="0" sz="1950" spc="-15" b="0" u="none">
                <a:latin typeface="Calibri"/>
                <a:cs typeface="Calibri"/>
              </a:rPr>
              <a:t>g</a:t>
            </a:r>
            <a:r>
              <a:rPr dirty="0" sz="1950" spc="5" b="0" u="none">
                <a:latin typeface="Calibri"/>
                <a:cs typeface="Calibri"/>
              </a:rPr>
              <a:t>encies</a:t>
            </a:r>
            <a:endParaRPr sz="1950">
              <a:latin typeface="Calibri"/>
              <a:cs typeface="Calibri"/>
            </a:endParaRPr>
          </a:p>
          <a:p>
            <a:pPr marL="578485" marR="451484" indent="-188595">
              <a:lnSpc>
                <a:spcPct val="71000"/>
              </a:lnSpc>
              <a:spcBef>
                <a:spcPts val="54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90" b="0" u="none">
                <a:latin typeface="Calibri"/>
                <a:cs typeface="Calibri"/>
              </a:rPr>
              <a:t>V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spc="5" b="0" u="none">
                <a:latin typeface="Calibri"/>
                <a:cs typeface="Calibri"/>
              </a:rPr>
              <a:t>h</a:t>
            </a:r>
            <a:r>
              <a:rPr dirty="0" sz="1950" spc="5" b="0" u="none">
                <a:latin typeface="Calibri"/>
                <a:cs typeface="Calibri"/>
              </a:rPr>
              <a:t>icle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Leasin</a:t>
            </a:r>
            <a:r>
              <a:rPr dirty="0" sz="1950" spc="5" b="0" u="none">
                <a:latin typeface="Calibri"/>
                <a:cs typeface="Calibri"/>
              </a:rPr>
              <a:t>g</a:t>
            </a:r>
            <a:r>
              <a:rPr dirty="0" sz="1950" spc="1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an</a:t>
            </a:r>
            <a:r>
              <a:rPr dirty="0" sz="1950" spc="10" b="0" u="none">
                <a:latin typeface="Calibri"/>
                <a:cs typeface="Calibri"/>
              </a:rPr>
              <a:t>d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-30" b="0" u="none">
                <a:latin typeface="Calibri"/>
                <a:cs typeface="Calibri"/>
              </a:rPr>
              <a:t>R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spc="-15" b="0" u="none">
                <a:latin typeface="Calibri"/>
                <a:cs typeface="Calibri"/>
              </a:rPr>
              <a:t>n</a:t>
            </a:r>
            <a:r>
              <a:rPr dirty="0" sz="1950" spc="-20" b="0" u="none">
                <a:latin typeface="Calibri"/>
                <a:cs typeface="Calibri"/>
              </a:rPr>
              <a:t>t</a:t>
            </a:r>
            <a:r>
              <a:rPr dirty="0" sz="1950" b="0" u="none">
                <a:latin typeface="Calibri"/>
                <a:cs typeface="Calibri"/>
              </a:rPr>
              <a:t>a</a:t>
            </a:r>
            <a:r>
              <a:rPr dirty="0" sz="1950" b="0" u="none">
                <a:latin typeface="Calibri"/>
                <a:cs typeface="Calibri"/>
              </a:rPr>
              <a:t>l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Companies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07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b="0" u="none">
                <a:latin typeface="Calibri"/>
                <a:cs typeface="Calibri"/>
              </a:rPr>
              <a:t>Lienholde</a:t>
            </a:r>
            <a:r>
              <a:rPr dirty="0" sz="1950" spc="-30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306195">
              <a:lnSpc>
                <a:spcPts val="2470"/>
              </a:lnSpc>
            </a:pPr>
            <a:r>
              <a:rPr dirty="0" sz="2150" spc="-114" b="0" u="none">
                <a:latin typeface="Calibri"/>
                <a:cs typeface="Calibri"/>
              </a:rPr>
              <a:t>T</a:t>
            </a:r>
            <a:r>
              <a:rPr dirty="0" sz="2150" spc="-20" b="0" u="none">
                <a:latin typeface="Calibri"/>
                <a:cs typeface="Calibri"/>
              </a:rPr>
              <a:t>xDM</a:t>
            </a:r>
            <a:r>
              <a:rPr dirty="0" sz="2150" spc="-15" b="0" u="none">
                <a:latin typeface="Calibri"/>
                <a:cs typeface="Calibri"/>
              </a:rPr>
              <a:t>V</a:t>
            </a:r>
            <a:r>
              <a:rPr dirty="0" sz="2150" spc="-10" b="0" u="none">
                <a:latin typeface="Calibri"/>
                <a:cs typeface="Calibri"/>
              </a:rPr>
              <a:t> </a:t>
            </a:r>
            <a:r>
              <a:rPr dirty="0" sz="2150" spc="-15" b="0" u="none">
                <a:latin typeface="Calibri"/>
                <a:cs typeface="Calibri"/>
              </a:rPr>
              <a:t>S</a:t>
            </a:r>
            <a:r>
              <a:rPr dirty="0" sz="2150" spc="-35" b="0" u="none">
                <a:latin typeface="Calibri"/>
                <a:cs typeface="Calibri"/>
              </a:rPr>
              <a:t>t</a:t>
            </a:r>
            <a:r>
              <a:rPr dirty="0" sz="2150" spc="-30" b="0" u="none">
                <a:latin typeface="Calibri"/>
                <a:cs typeface="Calibri"/>
              </a:rPr>
              <a:t>a</a:t>
            </a:r>
            <a:r>
              <a:rPr dirty="0" sz="2150" spc="-40" b="0" u="none">
                <a:latin typeface="Calibri"/>
                <a:cs typeface="Calibri"/>
              </a:rPr>
              <a:t>f</a:t>
            </a:r>
            <a:r>
              <a:rPr dirty="0" sz="2150" spc="-10" b="0" u="none">
                <a:latin typeface="Calibri"/>
                <a:cs typeface="Calibri"/>
              </a:rPr>
              <a:t>f</a:t>
            </a:r>
            <a:endParaRPr sz="2150">
              <a:latin typeface="Calibri"/>
              <a:cs typeface="Calibri"/>
            </a:endParaRPr>
          </a:p>
          <a:p>
            <a:pPr marL="578485" indent="-188595">
              <a:lnSpc>
                <a:spcPts val="210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-30" b="0" u="none">
                <a:latin typeface="Calibri"/>
                <a:cs typeface="Calibri"/>
              </a:rPr>
              <a:t>R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b="0" u="none">
                <a:latin typeface="Calibri"/>
                <a:cs typeface="Calibri"/>
              </a:rPr>
              <a:t>g</a:t>
            </a:r>
            <a:r>
              <a:rPr dirty="0" sz="1950" b="0" u="none">
                <a:latin typeface="Calibri"/>
                <a:cs typeface="Calibri"/>
              </a:rPr>
              <a:t>i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5" b="0" u="none">
                <a:latin typeface="Calibri"/>
                <a:cs typeface="Calibri"/>
              </a:rPr>
              <a:t>n</a:t>
            </a:r>
            <a:r>
              <a:rPr dirty="0" sz="1950" b="0" u="none">
                <a:latin typeface="Calibri"/>
                <a:cs typeface="Calibri"/>
              </a:rPr>
              <a:t>a</a:t>
            </a:r>
            <a:r>
              <a:rPr dirty="0" sz="1950" b="0" u="none">
                <a:latin typeface="Calibri"/>
                <a:cs typeface="Calibri"/>
              </a:rPr>
              <a:t>l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Se</a:t>
            </a:r>
            <a:r>
              <a:rPr dirty="0" sz="1950" spc="2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vice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Ce</a:t>
            </a:r>
            <a:r>
              <a:rPr dirty="0" sz="1950" spc="-10" b="0" u="none">
                <a:latin typeface="Calibri"/>
                <a:cs typeface="Calibri"/>
              </a:rPr>
              <a:t>n</a:t>
            </a:r>
            <a:r>
              <a:rPr dirty="0" sz="1950" spc="-20" b="0" u="none">
                <a:latin typeface="Calibri"/>
                <a:cs typeface="Calibri"/>
              </a:rPr>
              <a:t>t</a:t>
            </a:r>
            <a:r>
              <a:rPr dirty="0" sz="1950" spc="5" b="0" u="none">
                <a:latin typeface="Calibri"/>
                <a:cs typeface="Calibri"/>
              </a:rPr>
              <a:t>e</a:t>
            </a:r>
            <a:r>
              <a:rPr dirty="0" sz="1950" spc="-3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07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5" b="0" u="none">
                <a:latin typeface="Calibri"/>
                <a:cs typeface="Calibri"/>
              </a:rPr>
              <a:t>Consume</a:t>
            </a:r>
            <a:r>
              <a:rPr dirty="0" sz="1950" spc="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-30" b="0" u="none">
                <a:latin typeface="Calibri"/>
                <a:cs typeface="Calibri"/>
              </a:rPr>
              <a:t>R</a:t>
            </a:r>
            <a:r>
              <a:rPr dirty="0" sz="1950" b="0" u="none">
                <a:latin typeface="Calibri"/>
                <a:cs typeface="Calibri"/>
              </a:rPr>
              <a:t>e</a:t>
            </a:r>
            <a:r>
              <a:rPr dirty="0" sz="1950" b="0" u="none">
                <a:latin typeface="Calibri"/>
                <a:cs typeface="Calibri"/>
              </a:rPr>
              <a:t>l</a:t>
            </a:r>
            <a:r>
              <a:rPr dirty="0" sz="1950" spc="-15" b="0" u="none">
                <a:latin typeface="Calibri"/>
                <a:cs typeface="Calibri"/>
              </a:rPr>
              <a:t>a</a:t>
            </a:r>
            <a:r>
              <a:rPr dirty="0" sz="1950" spc="5" b="0" u="none">
                <a:latin typeface="Calibri"/>
                <a:cs typeface="Calibri"/>
              </a:rPr>
              <a:t>ti</a:t>
            </a:r>
            <a:r>
              <a:rPr dirty="0" sz="1950" spc="5" b="0" u="none">
                <a:latin typeface="Calibri"/>
                <a:cs typeface="Calibri"/>
              </a:rPr>
              <a:t>o</a:t>
            </a:r>
            <a:r>
              <a:rPr dirty="0" sz="1950" spc="5" b="0" u="none">
                <a:latin typeface="Calibri"/>
                <a:cs typeface="Calibri"/>
              </a:rPr>
              <a:t>n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07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-5" b="0" u="none">
                <a:latin typeface="Calibri"/>
                <a:cs typeface="Calibri"/>
              </a:rPr>
              <a:t>RT</a:t>
            </a:r>
            <a:r>
              <a:rPr dirty="0" sz="1950" spc="5" b="0" u="none">
                <a:latin typeface="Calibri"/>
                <a:cs typeface="Calibri"/>
              </a:rPr>
              <a:t>S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Se</a:t>
            </a:r>
            <a:r>
              <a:rPr dirty="0" sz="1950" spc="25" b="0" u="none">
                <a:latin typeface="Calibri"/>
                <a:cs typeface="Calibri"/>
              </a:rPr>
              <a:t>r</a:t>
            </a:r>
            <a:r>
              <a:rPr dirty="0" sz="1950" spc="5" b="0" u="none">
                <a:latin typeface="Calibri"/>
                <a:cs typeface="Calibri"/>
              </a:rPr>
              <a:t>vice</a:t>
            </a:r>
            <a:r>
              <a:rPr dirty="0" sz="1950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Desk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21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5" b="0" u="none">
                <a:latin typeface="Calibri"/>
                <a:cs typeface="Calibri"/>
              </a:rPr>
              <a:t>MC</a:t>
            </a:r>
            <a:r>
              <a:rPr dirty="0" sz="1950" spc="10" b="0" u="none">
                <a:latin typeface="Calibri"/>
                <a:cs typeface="Calibri"/>
              </a:rPr>
              <a:t>D</a:t>
            </a:r>
            <a:r>
              <a:rPr dirty="0" sz="1950" spc="-5" b="0" u="none">
                <a:latin typeface="Calibri"/>
                <a:cs typeface="Calibri"/>
              </a:rPr>
              <a:t> </a:t>
            </a:r>
            <a:r>
              <a:rPr dirty="0" sz="1950" spc="5" b="0" u="none">
                <a:latin typeface="Calibri"/>
                <a:cs typeface="Calibri"/>
              </a:rPr>
              <a:t>Help</a:t>
            </a:r>
            <a:r>
              <a:rPr dirty="0" sz="1950" spc="5" b="0" u="none">
                <a:latin typeface="Calibri"/>
                <a:cs typeface="Calibri"/>
              </a:rPr>
              <a:t> </a:t>
            </a:r>
            <a:r>
              <a:rPr dirty="0" sz="1950" b="0" u="none">
                <a:latin typeface="Calibri"/>
                <a:cs typeface="Calibri"/>
              </a:rPr>
              <a:t>Desk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5184" y="2537866"/>
            <a:ext cx="3454400" cy="147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5" b="1" u="heavy">
                <a:latin typeface="Calibri"/>
                <a:cs typeface="Calibri"/>
              </a:rPr>
              <a:t>Departme</a:t>
            </a:r>
            <a:r>
              <a:rPr dirty="0" sz="2300" spc="-20" b="1" u="heavy">
                <a:latin typeface="Calibri"/>
                <a:cs typeface="Calibri"/>
              </a:rPr>
              <a:t>n</a:t>
            </a:r>
            <a:r>
              <a:rPr dirty="0" sz="2300" b="1" u="heavy">
                <a:latin typeface="Calibri"/>
                <a:cs typeface="Calibri"/>
              </a:rPr>
              <a:t>t</a:t>
            </a:r>
            <a:r>
              <a:rPr dirty="0" sz="2300" spc="-40" u="heavy">
                <a:latin typeface="Times New Roman"/>
                <a:cs typeface="Times New Roman"/>
              </a:rPr>
              <a:t> </a:t>
            </a:r>
            <a:r>
              <a:rPr dirty="0" sz="2300" b="1" u="heavy">
                <a:latin typeface="Calibri"/>
                <a:cs typeface="Calibri"/>
              </a:rPr>
              <a:t>of</a:t>
            </a:r>
            <a:r>
              <a:rPr dirty="0" sz="2300" spc="-60" u="heavy">
                <a:latin typeface="Times New Roman"/>
                <a:cs typeface="Times New Roman"/>
              </a:rPr>
              <a:t> </a:t>
            </a:r>
            <a:r>
              <a:rPr dirty="0" sz="2300" b="1" u="heavy">
                <a:latin typeface="Calibri"/>
                <a:cs typeface="Calibri"/>
              </a:rPr>
              <a:t>Public</a:t>
            </a:r>
            <a:r>
              <a:rPr dirty="0" sz="2300" spc="-70" u="heavy">
                <a:latin typeface="Times New Roman"/>
                <a:cs typeface="Times New Roman"/>
              </a:rPr>
              <a:t> </a:t>
            </a:r>
            <a:r>
              <a:rPr dirty="0" sz="2300" spc="-5" b="1" u="heavy">
                <a:latin typeface="Calibri"/>
                <a:cs typeface="Calibri"/>
              </a:rPr>
              <a:t>S</a:t>
            </a:r>
            <a:r>
              <a:rPr dirty="0" sz="2300" spc="-15" b="1" u="heavy">
                <a:latin typeface="Calibri"/>
                <a:cs typeface="Calibri"/>
              </a:rPr>
              <a:t>a</a:t>
            </a:r>
            <a:r>
              <a:rPr dirty="0" sz="2300" spc="-45" b="1" u="heavy">
                <a:latin typeface="Calibri"/>
                <a:cs typeface="Calibri"/>
              </a:rPr>
              <a:t>f</a:t>
            </a:r>
            <a:r>
              <a:rPr dirty="0" sz="2300" spc="-20" b="1" u="heavy">
                <a:latin typeface="Calibri"/>
                <a:cs typeface="Calibri"/>
              </a:rPr>
              <a:t>e</a:t>
            </a:r>
            <a:r>
              <a:rPr dirty="0" sz="2300" spc="-5" b="1" u="heavy">
                <a:latin typeface="Calibri"/>
                <a:cs typeface="Calibri"/>
              </a:rPr>
              <a:t>ty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578485" indent="-188595">
              <a:lnSpc>
                <a:spcPts val="2210"/>
              </a:lnSpc>
              <a:spcBef>
                <a:spcPts val="180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Inspection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S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ions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21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L</a:t>
            </a:r>
            <a:r>
              <a:rPr dirty="0" sz="1950" spc="-10">
                <a:latin typeface="Calibri"/>
                <a:cs typeface="Calibri"/>
              </a:rPr>
              <a:t>a</a:t>
            </a:r>
            <a:r>
              <a:rPr dirty="0" sz="1950" spc="10">
                <a:latin typeface="Calibri"/>
                <a:cs typeface="Calibri"/>
              </a:rPr>
              <a:t>w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-5">
                <a:latin typeface="Calibri"/>
                <a:cs typeface="Calibri"/>
              </a:rPr>
              <a:t>n</a:t>
            </a:r>
            <a:r>
              <a:rPr dirty="0" sz="1950" spc="-40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ceme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0" y="6387527"/>
            <a:ext cx="15367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5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2676525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Publi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dirty="0" sz="3100" spc="-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Outreach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2530708"/>
            <a:ext cx="1315720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spc="-95" b="1">
                <a:latin typeface="Calibri"/>
                <a:cs typeface="Calibri"/>
              </a:rPr>
              <a:t>W</a:t>
            </a:r>
            <a:r>
              <a:rPr dirty="0" sz="2550" spc="-5" b="1">
                <a:latin typeface="Calibri"/>
                <a:cs typeface="Calibri"/>
              </a:rPr>
              <a:t>e</a:t>
            </a:r>
            <a:r>
              <a:rPr dirty="0" sz="2550" spc="-10" b="1">
                <a:latin typeface="Calibri"/>
                <a:cs typeface="Calibri"/>
              </a:rPr>
              <a:t>b</a:t>
            </a:r>
            <a:r>
              <a:rPr dirty="0" sz="2550" b="1">
                <a:latin typeface="Calibri"/>
                <a:cs typeface="Calibri"/>
              </a:rPr>
              <a:t>si</a:t>
            </a:r>
            <a:r>
              <a:rPr dirty="0" sz="2550" spc="-30" b="1">
                <a:latin typeface="Calibri"/>
                <a:cs typeface="Calibri"/>
              </a:rPr>
              <a:t>t</a:t>
            </a:r>
            <a:r>
              <a:rPr dirty="0" sz="2550" b="1">
                <a:latin typeface="Calibri"/>
                <a:cs typeface="Calibri"/>
              </a:rPr>
              <a:t>e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4923" y="2550286"/>
            <a:ext cx="4061460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50" spc="15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ww</a:t>
            </a:r>
            <a:r>
              <a:rPr dirty="0" sz="2550" spc="-16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2550" spc="-195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2550" spc="-11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z="2550" spc="-25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255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z="2550" spc="-5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z="2550" spc="-3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z="255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z="2550" spc="-2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z="2550" spc="-5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sOneStic</a:t>
            </a:r>
            <a:r>
              <a:rPr dirty="0" sz="2550" spc="-85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k</a:t>
            </a:r>
            <a:r>
              <a:rPr dirty="0" sz="255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z="2550" spc="-254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255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2550" spc="-25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z="2550" u="heavy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om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633" y="2907898"/>
            <a:ext cx="6169660" cy="347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295" indent="-188595">
              <a:lnSpc>
                <a:spcPts val="302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spc="-95" b="1">
                <a:latin typeface="Calibri"/>
                <a:cs typeface="Calibri"/>
              </a:rPr>
              <a:t>W</a:t>
            </a:r>
            <a:r>
              <a:rPr dirty="0" sz="2550" spc="-5" b="1">
                <a:latin typeface="Calibri"/>
                <a:cs typeface="Calibri"/>
              </a:rPr>
              <a:t>e</a:t>
            </a:r>
            <a:r>
              <a:rPr dirty="0" sz="2550" b="1">
                <a:latin typeface="Calibri"/>
                <a:cs typeface="Calibri"/>
              </a:rPr>
              <a:t>b</a:t>
            </a:r>
            <a:r>
              <a:rPr dirty="0" sz="2550" spc="1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video</a:t>
            </a:r>
            <a:endParaRPr sz="2550">
              <a:latin typeface="Calibri"/>
              <a:cs typeface="Calibri"/>
            </a:endParaRPr>
          </a:p>
          <a:p>
            <a:pPr marL="201295" indent="-188595">
              <a:lnSpc>
                <a:spcPts val="2975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b="1">
                <a:latin typeface="Calibri"/>
                <a:cs typeface="Calibri"/>
              </a:rPr>
              <a:t>Radio</a:t>
            </a:r>
            <a:r>
              <a:rPr dirty="0" sz="2550" spc="-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public</a:t>
            </a:r>
            <a:r>
              <a:rPr dirty="0" sz="2550" spc="-15" b="1">
                <a:latin typeface="Calibri"/>
                <a:cs typeface="Calibri"/>
              </a:rPr>
              <a:t> </a:t>
            </a:r>
            <a:r>
              <a:rPr dirty="0" sz="2550" spc="-5" b="1">
                <a:latin typeface="Calibri"/>
                <a:cs typeface="Calibri"/>
              </a:rPr>
              <a:t>se</a:t>
            </a:r>
            <a:r>
              <a:rPr dirty="0" sz="2550" spc="15" b="1">
                <a:latin typeface="Calibri"/>
                <a:cs typeface="Calibri"/>
              </a:rPr>
              <a:t>r</a:t>
            </a:r>
            <a:r>
              <a:rPr dirty="0" sz="2550" b="1">
                <a:latin typeface="Calibri"/>
                <a:cs typeface="Calibri"/>
              </a:rPr>
              <a:t>vice</a:t>
            </a:r>
            <a:r>
              <a:rPr dirty="0" sz="2550" spc="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announceme</a:t>
            </a:r>
            <a:r>
              <a:rPr dirty="0" sz="2550" spc="-30" b="1">
                <a:latin typeface="Calibri"/>
                <a:cs typeface="Calibri"/>
              </a:rPr>
              <a:t>n</a:t>
            </a:r>
            <a:r>
              <a:rPr dirty="0" sz="2550" b="1">
                <a:latin typeface="Calibri"/>
                <a:cs typeface="Calibri"/>
              </a:rPr>
              <a:t>ts</a:t>
            </a:r>
            <a:endParaRPr sz="2550">
              <a:latin typeface="Calibri"/>
              <a:cs typeface="Calibri"/>
            </a:endParaRPr>
          </a:p>
          <a:p>
            <a:pPr marL="201295" indent="-188595">
              <a:lnSpc>
                <a:spcPts val="2975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spc="-35" b="1">
                <a:latin typeface="Calibri"/>
                <a:cs typeface="Calibri"/>
              </a:rPr>
              <a:t>R</a:t>
            </a:r>
            <a:r>
              <a:rPr dirty="0" sz="2550" spc="-5" b="1">
                <a:latin typeface="Calibri"/>
                <a:cs typeface="Calibri"/>
              </a:rPr>
              <a:t>e</a:t>
            </a:r>
            <a:r>
              <a:rPr dirty="0" sz="2550" b="1">
                <a:latin typeface="Calibri"/>
                <a:cs typeface="Calibri"/>
              </a:rPr>
              <a:t>gi</a:t>
            </a:r>
            <a:r>
              <a:rPr dirty="0" sz="2550" spc="-35" b="1">
                <a:latin typeface="Calibri"/>
                <a:cs typeface="Calibri"/>
              </a:rPr>
              <a:t>s</a:t>
            </a:r>
            <a:r>
              <a:rPr dirty="0" sz="2550" b="1">
                <a:latin typeface="Calibri"/>
                <a:cs typeface="Calibri"/>
              </a:rPr>
              <a:t>t</a:t>
            </a:r>
            <a:r>
              <a:rPr dirty="0" sz="2550" spc="-60" b="1">
                <a:latin typeface="Calibri"/>
                <a:cs typeface="Calibri"/>
              </a:rPr>
              <a:t>r</a:t>
            </a:r>
            <a:r>
              <a:rPr dirty="0" sz="2550" spc="-25" b="1">
                <a:latin typeface="Calibri"/>
                <a:cs typeface="Calibri"/>
              </a:rPr>
              <a:t>a</a:t>
            </a:r>
            <a:r>
              <a:rPr dirty="0" sz="2550" b="1">
                <a:latin typeface="Calibri"/>
                <a:cs typeface="Calibri"/>
              </a:rPr>
              <a:t>tion</a:t>
            </a:r>
            <a:r>
              <a:rPr dirty="0" sz="2550" spc="5" b="1">
                <a:latin typeface="Calibri"/>
                <a:cs typeface="Calibri"/>
              </a:rPr>
              <a:t> </a:t>
            </a:r>
            <a:r>
              <a:rPr dirty="0" sz="2550" spc="-35" b="1">
                <a:latin typeface="Calibri"/>
                <a:cs typeface="Calibri"/>
              </a:rPr>
              <a:t>R</a:t>
            </a:r>
            <a:r>
              <a:rPr dirty="0" sz="2550" spc="-5" b="1">
                <a:latin typeface="Calibri"/>
                <a:cs typeface="Calibri"/>
              </a:rPr>
              <a:t>e</a:t>
            </a:r>
            <a:r>
              <a:rPr dirty="0" sz="2550" b="1">
                <a:latin typeface="Calibri"/>
                <a:cs typeface="Calibri"/>
              </a:rPr>
              <a:t>n</a:t>
            </a:r>
            <a:r>
              <a:rPr dirty="0" sz="2550" spc="-20" b="1">
                <a:latin typeface="Calibri"/>
                <a:cs typeface="Calibri"/>
              </a:rPr>
              <a:t>e</a:t>
            </a:r>
            <a:r>
              <a:rPr dirty="0" sz="2550" spc="-35" b="1">
                <a:latin typeface="Calibri"/>
                <a:cs typeface="Calibri"/>
              </a:rPr>
              <a:t>w</a:t>
            </a:r>
            <a:r>
              <a:rPr dirty="0" sz="2550" spc="-5" b="1">
                <a:latin typeface="Calibri"/>
                <a:cs typeface="Calibri"/>
              </a:rPr>
              <a:t>a</a:t>
            </a:r>
            <a:r>
              <a:rPr dirty="0" sz="2550" b="1">
                <a:latin typeface="Calibri"/>
                <a:cs typeface="Calibri"/>
              </a:rPr>
              <a:t>l</a:t>
            </a:r>
            <a:r>
              <a:rPr dirty="0" sz="2550" spc="1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Insert</a:t>
            </a:r>
            <a:endParaRPr sz="2550">
              <a:latin typeface="Calibri"/>
              <a:cs typeface="Calibri"/>
            </a:endParaRPr>
          </a:p>
          <a:p>
            <a:pPr marL="201295" indent="-188595">
              <a:lnSpc>
                <a:spcPts val="2885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spc="-40" b="1">
                <a:latin typeface="Calibri"/>
                <a:cs typeface="Calibri"/>
              </a:rPr>
              <a:t>P</a:t>
            </a:r>
            <a:r>
              <a:rPr dirty="0" sz="2550" b="1">
                <a:latin typeface="Calibri"/>
                <a:cs typeface="Calibri"/>
              </a:rPr>
              <a:t>o</a:t>
            </a:r>
            <a:r>
              <a:rPr dirty="0" sz="2550" spc="-35" b="1">
                <a:latin typeface="Calibri"/>
                <a:cs typeface="Calibri"/>
              </a:rPr>
              <a:t>st</a:t>
            </a:r>
            <a:r>
              <a:rPr dirty="0" sz="2550" spc="-5" b="1">
                <a:latin typeface="Calibri"/>
                <a:cs typeface="Calibri"/>
              </a:rPr>
              <a:t>e</a:t>
            </a:r>
            <a:r>
              <a:rPr dirty="0" sz="2550" spc="-35" b="1">
                <a:latin typeface="Calibri"/>
                <a:cs typeface="Calibri"/>
              </a:rPr>
              <a:t>r</a:t>
            </a:r>
            <a:r>
              <a:rPr dirty="0" sz="2550" b="1">
                <a:latin typeface="Calibri"/>
                <a:cs typeface="Calibri"/>
              </a:rPr>
              <a:t>s</a:t>
            </a:r>
            <a:endParaRPr sz="2550">
              <a:latin typeface="Calibri"/>
              <a:cs typeface="Calibri"/>
            </a:endParaRPr>
          </a:p>
          <a:p>
            <a:pPr lvl="1" marL="578485" indent="-188595">
              <a:lnSpc>
                <a:spcPts val="216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Gene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l</a:t>
            </a:r>
            <a:r>
              <a:rPr dirty="0" sz="1950" spc="2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15">
                <a:latin typeface="Calibri"/>
                <a:cs typeface="Calibri"/>
              </a:rPr>
              <a:t>m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po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an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sta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po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er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ts val="2885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b="1">
                <a:latin typeface="Calibri"/>
                <a:cs typeface="Calibri"/>
              </a:rPr>
              <a:t>B</a:t>
            </a:r>
            <a:r>
              <a:rPr dirty="0" sz="2550" spc="-35" b="1">
                <a:latin typeface="Calibri"/>
                <a:cs typeface="Calibri"/>
              </a:rPr>
              <a:t>r</a:t>
            </a:r>
            <a:r>
              <a:rPr dirty="0" sz="2550" b="1">
                <a:latin typeface="Calibri"/>
                <a:cs typeface="Calibri"/>
              </a:rPr>
              <a:t>ochu</a:t>
            </a:r>
            <a:r>
              <a:rPr dirty="0" sz="2550" spc="-40" b="1">
                <a:latin typeface="Calibri"/>
                <a:cs typeface="Calibri"/>
              </a:rPr>
              <a:t>r</a:t>
            </a:r>
            <a:r>
              <a:rPr dirty="0" sz="2550" spc="-5" b="1">
                <a:latin typeface="Calibri"/>
                <a:cs typeface="Calibri"/>
              </a:rPr>
              <a:t>es</a:t>
            </a:r>
            <a:endParaRPr sz="2550">
              <a:latin typeface="Calibri"/>
              <a:cs typeface="Calibri"/>
            </a:endParaRPr>
          </a:p>
          <a:p>
            <a:pPr lvl="1" marL="578485" indent="-188595">
              <a:lnSpc>
                <a:spcPts val="216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>
                <a:latin typeface="Calibri"/>
                <a:cs typeface="Calibri"/>
              </a:rPr>
              <a:t>Deale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b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ochu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an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Mo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Carrie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b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ochu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ts val="302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b="1">
                <a:latin typeface="Calibri"/>
                <a:cs typeface="Calibri"/>
              </a:rPr>
              <a:t>Push</a:t>
            </a:r>
            <a:r>
              <a:rPr dirty="0" sz="2550" spc="-5" b="1">
                <a:latin typeface="Calibri"/>
                <a:cs typeface="Calibri"/>
              </a:rPr>
              <a:t> Ca</a:t>
            </a:r>
            <a:r>
              <a:rPr dirty="0" sz="2550" spc="-35" b="1">
                <a:latin typeface="Calibri"/>
                <a:cs typeface="Calibri"/>
              </a:rPr>
              <a:t>r</a:t>
            </a:r>
            <a:r>
              <a:rPr dirty="0" sz="2550" b="1">
                <a:latin typeface="Calibri"/>
                <a:cs typeface="Calibri"/>
              </a:rPr>
              <a:t>ds</a:t>
            </a:r>
            <a:endParaRPr sz="2550">
              <a:latin typeface="Calibri"/>
              <a:cs typeface="Calibri"/>
            </a:endParaRPr>
          </a:p>
          <a:p>
            <a:pPr lvl="1" marL="578485" indent="-188595">
              <a:lnSpc>
                <a:spcPts val="2295"/>
              </a:lnSpc>
              <a:spcBef>
                <a:spcPts val="15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Gene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l</a:t>
            </a:r>
            <a:r>
              <a:rPr dirty="0" sz="1950" spc="2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15">
                <a:latin typeface="Calibri"/>
                <a:cs typeface="Calibri"/>
              </a:rPr>
              <a:t>m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pus</a:t>
            </a:r>
            <a:r>
              <a:rPr dirty="0" sz="1950" spc="10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an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“Mis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ep”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pus</a:t>
            </a:r>
            <a:r>
              <a:rPr dirty="0" sz="1950" spc="10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d</a:t>
            </a:r>
            <a:endParaRPr sz="1950">
              <a:latin typeface="Calibri"/>
              <a:cs typeface="Calibri"/>
            </a:endParaRPr>
          </a:p>
          <a:p>
            <a:pPr marL="201295" indent="-188595">
              <a:lnSpc>
                <a:spcPts val="3015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550" b="1">
                <a:latin typeface="Calibri"/>
                <a:cs typeface="Calibri"/>
              </a:rPr>
              <a:t>Bumper Stic</a:t>
            </a:r>
            <a:r>
              <a:rPr dirty="0" sz="2550" spc="-80" b="1">
                <a:latin typeface="Calibri"/>
                <a:cs typeface="Calibri"/>
              </a:rPr>
              <a:t>k</a:t>
            </a:r>
            <a:r>
              <a:rPr dirty="0" sz="2550" spc="-5" b="1">
                <a:latin typeface="Calibri"/>
                <a:cs typeface="Calibri"/>
              </a:rPr>
              <a:t>e</a:t>
            </a:r>
            <a:r>
              <a:rPr dirty="0" sz="2550" spc="-35" b="1">
                <a:latin typeface="Calibri"/>
                <a:cs typeface="Calibri"/>
              </a:rPr>
              <a:t>r</a:t>
            </a:r>
            <a:r>
              <a:rPr dirty="0" sz="2550" b="1">
                <a:latin typeface="Calibri"/>
                <a:cs typeface="Calibri"/>
              </a:rPr>
              <a:t>s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438910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Registratio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dirty="0" sz="3100" spc="-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Renewa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dirty="0" sz="3100" spc="-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Insert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4885" y="2962655"/>
            <a:ext cx="6544056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Posters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0833" y="2570226"/>
            <a:ext cx="2585466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56503" y="2564129"/>
            <a:ext cx="2494788" cy="3858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16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262380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Pus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Card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&amp;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Bumpe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Sticker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4669" y="2564130"/>
            <a:ext cx="1778507" cy="400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3416" y="2576322"/>
            <a:ext cx="1766316" cy="399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05200" y="3379470"/>
            <a:ext cx="3069031" cy="2080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15"/>
              <a:t>16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Background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3012029"/>
            <a:ext cx="7848600" cy="2687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600" spc="10" b="1">
                <a:latin typeface="Calibri"/>
                <a:cs typeface="Calibri"/>
              </a:rPr>
              <a:t>Consolid</a:t>
            </a:r>
            <a:r>
              <a:rPr dirty="0" sz="2600" spc="-5" b="1">
                <a:latin typeface="Calibri"/>
                <a:cs typeface="Calibri"/>
              </a:rPr>
              <a:t>a</a:t>
            </a:r>
            <a:r>
              <a:rPr dirty="0" sz="2600" spc="-25" b="1">
                <a:latin typeface="Calibri"/>
                <a:cs typeface="Calibri"/>
              </a:rPr>
              <a:t>t</a:t>
            </a:r>
            <a:r>
              <a:rPr dirty="0" sz="2600" spc="10" b="1">
                <a:latin typeface="Calibri"/>
                <a:cs typeface="Calibri"/>
              </a:rPr>
              <a:t>ed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spc="10" b="1">
                <a:latin typeface="Calibri"/>
                <a:cs typeface="Calibri"/>
              </a:rPr>
              <a:t>Inspection</a:t>
            </a:r>
            <a:r>
              <a:rPr dirty="0" sz="2600" spc="-20" b="1">
                <a:latin typeface="Calibri"/>
                <a:cs typeface="Calibri"/>
              </a:rPr>
              <a:t> </a:t>
            </a:r>
            <a:r>
              <a:rPr dirty="0" sz="2600" spc="5" b="1">
                <a:latin typeface="Calibri"/>
                <a:cs typeface="Calibri"/>
              </a:rPr>
              <a:t>an</a:t>
            </a:r>
            <a:r>
              <a:rPr dirty="0" sz="2600" spc="10" b="1">
                <a:latin typeface="Calibri"/>
                <a:cs typeface="Calibri"/>
              </a:rPr>
              <a:t>d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-25" b="1">
                <a:latin typeface="Calibri"/>
                <a:cs typeface="Calibri"/>
              </a:rPr>
              <a:t>R</a:t>
            </a:r>
            <a:r>
              <a:rPr dirty="0" sz="2600" spc="10" b="1">
                <a:latin typeface="Calibri"/>
                <a:cs typeface="Calibri"/>
              </a:rPr>
              <a:t>egi</a:t>
            </a:r>
            <a:r>
              <a:rPr dirty="0" sz="2600" spc="-20" b="1">
                <a:latin typeface="Calibri"/>
                <a:cs typeface="Calibri"/>
              </a:rPr>
              <a:t>s</a:t>
            </a:r>
            <a:r>
              <a:rPr dirty="0" sz="2600" spc="5" b="1">
                <a:latin typeface="Calibri"/>
                <a:cs typeface="Calibri"/>
              </a:rPr>
              <a:t>t</a:t>
            </a:r>
            <a:r>
              <a:rPr dirty="0" sz="2600" spc="-60" b="1">
                <a:latin typeface="Calibri"/>
                <a:cs typeface="Calibri"/>
              </a:rPr>
              <a:t>r</a:t>
            </a:r>
            <a:r>
              <a:rPr dirty="0" sz="2600" spc="-15" b="1">
                <a:latin typeface="Calibri"/>
                <a:cs typeface="Calibri"/>
              </a:rPr>
              <a:t>a</a:t>
            </a:r>
            <a:r>
              <a:rPr dirty="0" sz="2600" spc="10" b="1">
                <a:latin typeface="Calibri"/>
                <a:cs typeface="Calibri"/>
              </a:rPr>
              <a:t>tion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-20" b="1">
                <a:latin typeface="Calibri"/>
                <a:cs typeface="Calibri"/>
              </a:rPr>
              <a:t>Syst</a:t>
            </a:r>
            <a:r>
              <a:rPr dirty="0" sz="2600" spc="15" b="1">
                <a:latin typeface="Calibri"/>
                <a:cs typeface="Calibri"/>
              </a:rPr>
              <a:t>em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spc="10" b="1">
                <a:latin typeface="Calibri"/>
                <a:cs typeface="Calibri"/>
              </a:rPr>
              <a:t>Study</a:t>
            </a:r>
            <a:endParaRPr sz="2600">
              <a:latin typeface="Calibri"/>
              <a:cs typeface="Calibri"/>
            </a:endParaRPr>
          </a:p>
          <a:p>
            <a:pPr lvl="1" marL="578485" indent="-18859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equi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-5">
                <a:latin typeface="Calibri"/>
                <a:cs typeface="Calibri"/>
              </a:rPr>
              <a:t>b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Sen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Bill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197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82</a:t>
            </a:r>
            <a:r>
              <a:rPr dirty="0" baseline="25641" sz="1950" spc="7">
                <a:latin typeface="Calibri"/>
                <a:cs typeface="Calibri"/>
              </a:rPr>
              <a:t>nd</a:t>
            </a:r>
            <a:r>
              <a:rPr dirty="0" baseline="25641" sz="1950" spc="209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Legisl</a:t>
            </a:r>
            <a:r>
              <a:rPr dirty="0" sz="1950" spc="-10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5">
                <a:latin typeface="Calibri"/>
                <a:cs typeface="Calibri"/>
              </a:rPr>
              <a:t>i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Session</a:t>
            </a:r>
            <a:endParaRPr sz="1950">
              <a:latin typeface="Calibri"/>
              <a:cs typeface="Calibri"/>
            </a:endParaRPr>
          </a:p>
          <a:p>
            <a:pPr lvl="1" marL="578485" marR="717550" indent="-188595">
              <a:lnSpc>
                <a:spcPts val="2140"/>
              </a:lnSpc>
              <a:spcBef>
                <a:spcPts val="44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Calibri"/>
                <a:cs typeface="Calibri"/>
              </a:rPr>
              <a:t>Joi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ud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5">
                <a:latin typeface="Calibri"/>
                <a:cs typeface="Calibri"/>
              </a:rPr>
              <a:t>b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70">
                <a:latin typeface="Calibri"/>
                <a:cs typeface="Calibri"/>
              </a:rPr>
              <a:t>T</a:t>
            </a:r>
            <a:r>
              <a:rPr dirty="0" sz="1950" spc="-30">
                <a:latin typeface="Calibri"/>
                <a:cs typeface="Calibri"/>
              </a:rPr>
              <a:t>e</a:t>
            </a:r>
            <a:r>
              <a:rPr dirty="0" sz="1950" spc="-35">
                <a:latin typeface="Calibri"/>
                <a:cs typeface="Calibri"/>
              </a:rPr>
              <a:t>x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Departme</a:t>
            </a:r>
            <a:r>
              <a:rPr dirty="0" sz="1950" spc="-1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Mo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(</a:t>
            </a:r>
            <a:r>
              <a:rPr dirty="0" sz="1950" spc="-8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xDMV</a:t>
            </a:r>
            <a:r>
              <a:rPr dirty="0" sz="1950" spc="5">
                <a:latin typeface="Calibri"/>
                <a:cs typeface="Calibri"/>
              </a:rPr>
              <a:t>)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and</a:t>
            </a:r>
            <a:r>
              <a:rPr dirty="0" sz="1950">
                <a:latin typeface="Calibri"/>
                <a:cs typeface="Calibri"/>
              </a:rPr>
              <a:t> Departme</a:t>
            </a:r>
            <a:r>
              <a:rPr dirty="0" sz="1950" spc="-10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Public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-10">
                <a:latin typeface="Calibri"/>
                <a:cs typeface="Calibri"/>
              </a:rPr>
              <a:t>a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 spc="-1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ty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(DPS)</a:t>
            </a:r>
            <a:endParaRPr sz="19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6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600" spc="10" b="1">
                <a:latin typeface="Calibri"/>
                <a:cs typeface="Calibri"/>
              </a:rPr>
              <a:t>House</a:t>
            </a:r>
            <a:r>
              <a:rPr dirty="0" sz="2600" spc="5" b="1">
                <a:latin typeface="Calibri"/>
                <a:cs typeface="Calibri"/>
              </a:rPr>
              <a:t> </a:t>
            </a:r>
            <a:r>
              <a:rPr dirty="0" sz="2600" spc="5" b="1">
                <a:latin typeface="Calibri"/>
                <a:cs typeface="Calibri"/>
              </a:rPr>
              <a:t>Bill</a:t>
            </a:r>
            <a:r>
              <a:rPr dirty="0" sz="2600" spc="10" b="1">
                <a:latin typeface="Calibri"/>
                <a:cs typeface="Calibri"/>
              </a:rPr>
              <a:t> </a:t>
            </a:r>
            <a:r>
              <a:rPr dirty="0" sz="2600" spc="10" b="1">
                <a:latin typeface="Calibri"/>
                <a:cs typeface="Calibri"/>
              </a:rPr>
              <a:t>2305,</a:t>
            </a:r>
            <a:r>
              <a:rPr dirty="0" sz="2600" spc="15" b="1">
                <a:latin typeface="Calibri"/>
                <a:cs typeface="Calibri"/>
              </a:rPr>
              <a:t> </a:t>
            </a:r>
            <a:r>
              <a:rPr dirty="0" sz="2600" spc="10" b="1">
                <a:latin typeface="Calibri"/>
                <a:cs typeface="Calibri"/>
              </a:rPr>
              <a:t>8</a:t>
            </a:r>
            <a:r>
              <a:rPr dirty="0" sz="2600" spc="5" b="1">
                <a:latin typeface="Calibri"/>
                <a:cs typeface="Calibri"/>
              </a:rPr>
              <a:t>3</a:t>
            </a:r>
            <a:r>
              <a:rPr dirty="0" baseline="25396" sz="2625" spc="-44" b="1">
                <a:latin typeface="Calibri"/>
                <a:cs typeface="Calibri"/>
              </a:rPr>
              <a:t>r</a:t>
            </a:r>
            <a:r>
              <a:rPr dirty="0" baseline="25396" sz="2625" b="1">
                <a:latin typeface="Calibri"/>
                <a:cs typeface="Calibri"/>
              </a:rPr>
              <a:t>d </a:t>
            </a:r>
            <a:r>
              <a:rPr dirty="0" baseline="25396" sz="2625" spc="-262" b="1">
                <a:latin typeface="Calibri"/>
                <a:cs typeface="Calibri"/>
              </a:rPr>
              <a:t> </a:t>
            </a:r>
            <a:r>
              <a:rPr dirty="0" sz="2600" spc="10" b="1">
                <a:latin typeface="Calibri"/>
                <a:cs typeface="Calibri"/>
              </a:rPr>
              <a:t>Legisl</a:t>
            </a:r>
            <a:r>
              <a:rPr dirty="0" sz="2600" spc="-20" b="1">
                <a:latin typeface="Calibri"/>
                <a:cs typeface="Calibri"/>
              </a:rPr>
              <a:t>a</a:t>
            </a:r>
            <a:r>
              <a:rPr dirty="0" sz="2600" spc="5" b="1">
                <a:latin typeface="Calibri"/>
                <a:cs typeface="Calibri"/>
              </a:rPr>
              <a:t>ti</a:t>
            </a:r>
            <a:r>
              <a:rPr dirty="0" sz="2600" spc="-20" b="1">
                <a:latin typeface="Calibri"/>
                <a:cs typeface="Calibri"/>
              </a:rPr>
              <a:t>v</a:t>
            </a:r>
            <a:r>
              <a:rPr dirty="0" sz="2600" spc="10" b="1">
                <a:latin typeface="Calibri"/>
                <a:cs typeface="Calibri"/>
              </a:rPr>
              <a:t>e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10" b="1">
                <a:latin typeface="Calibri"/>
                <a:cs typeface="Calibri"/>
              </a:rPr>
              <a:t>Session</a:t>
            </a:r>
            <a:endParaRPr sz="2600">
              <a:latin typeface="Calibri"/>
              <a:cs typeface="Calibri"/>
            </a:endParaRPr>
          </a:p>
          <a:p>
            <a:pPr lvl="1" marL="578485" marR="1472565" indent="-188595">
              <a:lnSpc>
                <a:spcPts val="2140"/>
              </a:lnSpc>
              <a:spcBef>
                <a:spcPts val="49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ablishe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‐</a:t>
            </a:r>
            <a:r>
              <a:rPr dirty="0" sz="1950">
                <a:latin typeface="Calibri"/>
                <a:cs typeface="Calibri"/>
              </a:rPr>
              <a:t>base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5">
                <a:latin typeface="Calibri"/>
                <a:cs typeface="Calibri"/>
              </a:rPr>
              <a:t>n</a:t>
            </a:r>
            <a:r>
              <a:rPr dirty="0" sz="1950" spc="-40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ceme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e</a:t>
            </a:r>
            <a:r>
              <a:rPr dirty="0" sz="1950" spc="-15">
                <a:latin typeface="Calibri"/>
                <a:cs typeface="Calibri"/>
              </a:rPr>
              <a:t>f</a:t>
            </a:r>
            <a:r>
              <a:rPr dirty="0" sz="1950" spc="-45">
                <a:latin typeface="Calibri"/>
                <a:cs typeface="Calibri"/>
              </a:rPr>
              <a:t>f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cti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Ma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ch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1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2015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2661285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Websit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dirty="0" sz="3100" spc="-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Preview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0977" y="3753611"/>
            <a:ext cx="4709159" cy="245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63977" y="2824607"/>
            <a:ext cx="52362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spc="-25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ww</a:t>
            </a:r>
            <a:r>
              <a:rPr dirty="0" sz="3300" spc="-24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3300" spc="-25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3300" spc="-14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3300" spc="-6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3300" spc="-5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330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3300" spc="-4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3300" spc="-2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3300" spc="-4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z="330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sOneSti</a:t>
            </a:r>
            <a:r>
              <a:rPr dirty="0" sz="3300" spc="-5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3300" spc="-12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k</a:t>
            </a:r>
            <a:r>
              <a:rPr dirty="0" sz="3300" spc="-2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3300" spc="-345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3300" spc="-5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3300" spc="-45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3300" spc="-5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3300" spc="-30" u="heavy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m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0" y="6387527"/>
            <a:ext cx="15367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5">
                <a:solidFill>
                  <a:srgbClr val="898989"/>
                </a:solidFill>
                <a:latin typeface="Calibri"/>
                <a:cs typeface="Calibri"/>
              </a:rPr>
              <a:t>20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2740660">
              <a:lnSpc>
                <a:spcPct val="100000"/>
              </a:lnSpc>
            </a:pPr>
            <a:r>
              <a:rPr dirty="0" sz="4250" b="1">
                <a:solidFill>
                  <a:srgbClr val="FFFFFF"/>
                </a:solidFill>
                <a:latin typeface="Bookman Old Style"/>
                <a:cs typeface="Bookman Old Style"/>
              </a:rPr>
              <a:t>Questions?</a:t>
            </a:r>
            <a:endParaRPr sz="425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9379" y="2650235"/>
            <a:ext cx="4709921" cy="245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8755" y="5399404"/>
            <a:ext cx="8120380" cy="89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6140" marR="5080" indent="-2124075">
              <a:lnSpc>
                <a:spcPts val="3560"/>
              </a:lnSpc>
              <a:tabLst>
                <a:tab pos="3862704" algn="l"/>
              </a:tabLst>
            </a:pPr>
            <a:r>
              <a:rPr dirty="0" sz="3300">
                <a:latin typeface="Calibri"/>
                <a:cs typeface="Calibri"/>
              </a:rPr>
              <a:t>H</a:t>
            </a:r>
            <a:r>
              <a:rPr dirty="0" sz="3300" spc="-60">
                <a:latin typeface="Calibri"/>
                <a:cs typeface="Calibri"/>
              </a:rPr>
              <a:t>a</a:t>
            </a:r>
            <a:r>
              <a:rPr dirty="0" sz="3300" spc="-50">
                <a:latin typeface="Calibri"/>
                <a:cs typeface="Calibri"/>
              </a:rPr>
              <a:t>v</a:t>
            </a:r>
            <a:r>
              <a:rPr dirty="0" sz="3300" spc="-20">
                <a:latin typeface="Calibri"/>
                <a:cs typeface="Calibri"/>
              </a:rPr>
              <a:t>e</a:t>
            </a:r>
            <a:r>
              <a:rPr dirty="0" sz="3300" spc="-10">
                <a:latin typeface="Calibri"/>
                <a:cs typeface="Calibri"/>
              </a:rPr>
              <a:t> </a:t>
            </a:r>
            <a:r>
              <a:rPr dirty="0" sz="3300" spc="-5">
                <a:latin typeface="Calibri"/>
                <a:cs typeface="Calibri"/>
              </a:rPr>
              <a:t>que</a:t>
            </a:r>
            <a:r>
              <a:rPr dirty="0" sz="3300" spc="-35">
                <a:latin typeface="Calibri"/>
                <a:cs typeface="Calibri"/>
              </a:rPr>
              <a:t>s</a:t>
            </a:r>
            <a:r>
              <a:rPr dirty="0" sz="3300">
                <a:latin typeface="Calibri"/>
                <a:cs typeface="Calibri"/>
              </a:rPr>
              <a:t>tions</a:t>
            </a:r>
            <a:r>
              <a:rPr dirty="0" sz="3300" spc="-20">
                <a:latin typeface="Calibri"/>
                <a:cs typeface="Calibri"/>
              </a:rPr>
              <a:t> </a:t>
            </a:r>
            <a:r>
              <a:rPr dirty="0" sz="3300" spc="-5">
                <a:latin typeface="Calibri"/>
                <a:cs typeface="Calibri"/>
              </a:rPr>
              <a:t>l</a:t>
            </a:r>
            <a:r>
              <a:rPr dirty="0" sz="3300" spc="-35">
                <a:latin typeface="Calibri"/>
                <a:cs typeface="Calibri"/>
              </a:rPr>
              <a:t>a</a:t>
            </a:r>
            <a:r>
              <a:rPr dirty="0" sz="3300" spc="-55">
                <a:latin typeface="Calibri"/>
                <a:cs typeface="Calibri"/>
              </a:rPr>
              <a:t>t</a:t>
            </a:r>
            <a:r>
              <a:rPr dirty="0" sz="3300" spc="-20">
                <a:latin typeface="Calibri"/>
                <a:cs typeface="Calibri"/>
              </a:rPr>
              <a:t>e</a:t>
            </a:r>
            <a:r>
              <a:rPr dirty="0" sz="3300">
                <a:latin typeface="Calibri"/>
                <a:cs typeface="Calibri"/>
              </a:rPr>
              <a:t>r?	E</a:t>
            </a:r>
            <a:r>
              <a:rPr dirty="0" sz="3300" spc="-5">
                <a:latin typeface="Calibri"/>
                <a:cs typeface="Calibri"/>
              </a:rPr>
              <a:t>‐</a:t>
            </a:r>
            <a:r>
              <a:rPr dirty="0" sz="3300" spc="-5">
                <a:latin typeface="Calibri"/>
                <a:cs typeface="Calibri"/>
              </a:rPr>
              <a:t>mai</a:t>
            </a:r>
            <a:r>
              <a:rPr dirty="0" sz="3300">
                <a:latin typeface="Calibri"/>
                <a:cs typeface="Calibri"/>
              </a:rPr>
              <a:t>l</a:t>
            </a:r>
            <a:r>
              <a:rPr dirty="0" sz="3300" spc="-15">
                <a:latin typeface="Calibri"/>
                <a:cs typeface="Calibri"/>
              </a:rPr>
              <a:t> </a:t>
            </a:r>
            <a:r>
              <a:rPr dirty="0" sz="3300" spc="-50">
                <a:latin typeface="Calibri"/>
                <a:cs typeface="Calibri"/>
              </a:rPr>
              <a:t>y</a:t>
            </a:r>
            <a:r>
              <a:rPr dirty="0" sz="3300" spc="-25">
                <a:latin typeface="Calibri"/>
                <a:cs typeface="Calibri"/>
              </a:rPr>
              <a:t>o</a:t>
            </a:r>
            <a:r>
              <a:rPr dirty="0" sz="3300" spc="-5">
                <a:latin typeface="Calibri"/>
                <a:cs typeface="Calibri"/>
              </a:rPr>
              <a:t>u</a:t>
            </a:r>
            <a:r>
              <a:rPr dirty="0" sz="3300" spc="-15">
                <a:latin typeface="Calibri"/>
                <a:cs typeface="Calibri"/>
              </a:rPr>
              <a:t>r</a:t>
            </a:r>
            <a:r>
              <a:rPr dirty="0" sz="3300">
                <a:latin typeface="Calibri"/>
                <a:cs typeface="Calibri"/>
              </a:rPr>
              <a:t> </a:t>
            </a:r>
            <a:r>
              <a:rPr dirty="0" sz="3300" spc="-40">
                <a:latin typeface="Calibri"/>
                <a:cs typeface="Calibri"/>
              </a:rPr>
              <a:t>R</a:t>
            </a:r>
            <a:r>
              <a:rPr dirty="0" sz="3300">
                <a:latin typeface="Calibri"/>
                <a:cs typeface="Calibri"/>
              </a:rPr>
              <a:t>SC</a:t>
            </a:r>
            <a:r>
              <a:rPr dirty="0" sz="3300" spc="-5">
                <a:latin typeface="Calibri"/>
                <a:cs typeface="Calibri"/>
              </a:rPr>
              <a:t> an</a:t>
            </a:r>
            <a:r>
              <a:rPr dirty="0" sz="3300">
                <a:latin typeface="Calibri"/>
                <a:cs typeface="Calibri"/>
              </a:rPr>
              <a:t>d</a:t>
            </a:r>
            <a:r>
              <a:rPr dirty="0" sz="3300" spc="-10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th</a:t>
            </a:r>
            <a:r>
              <a:rPr dirty="0" sz="3300" spc="-45">
                <a:latin typeface="Calibri"/>
                <a:cs typeface="Calibri"/>
              </a:rPr>
              <a:t>e</a:t>
            </a:r>
            <a:r>
              <a:rPr dirty="0" sz="3300" spc="-15">
                <a:latin typeface="Calibri"/>
                <a:cs typeface="Calibri"/>
              </a:rPr>
              <a:t>y</a:t>
            </a:r>
            <a:r>
              <a:rPr dirty="0" sz="3300" spc="-10">
                <a:latin typeface="Calibri"/>
                <a:cs typeface="Calibri"/>
              </a:rPr>
              <a:t> </a:t>
            </a:r>
            <a:r>
              <a:rPr dirty="0" sz="3300" spc="-5">
                <a:latin typeface="Calibri"/>
                <a:cs typeface="Calibri"/>
              </a:rPr>
              <a:t>wil</a:t>
            </a:r>
            <a:r>
              <a:rPr dirty="0" sz="3300">
                <a:latin typeface="Calibri"/>
                <a:cs typeface="Calibri"/>
              </a:rPr>
              <a:t>l</a:t>
            </a:r>
            <a:r>
              <a:rPr dirty="0" sz="3300" spc="-15">
                <a:latin typeface="Calibri"/>
                <a:cs typeface="Calibri"/>
              </a:rPr>
              <a:t> </a:t>
            </a:r>
            <a:r>
              <a:rPr dirty="0" sz="3300" spc="-45">
                <a:latin typeface="Calibri"/>
                <a:cs typeface="Calibri"/>
              </a:rPr>
              <a:t>ge</a:t>
            </a:r>
            <a:r>
              <a:rPr dirty="0" sz="3300" spc="-15">
                <a:latin typeface="Calibri"/>
                <a:cs typeface="Calibri"/>
              </a:rPr>
              <a:t>t</a:t>
            </a:r>
            <a:r>
              <a:rPr dirty="0" sz="3300" spc="-5">
                <a:latin typeface="Calibri"/>
                <a:cs typeface="Calibri"/>
              </a:rPr>
              <a:t> </a:t>
            </a:r>
            <a:r>
              <a:rPr dirty="0" sz="3300" spc="-50">
                <a:latin typeface="Calibri"/>
                <a:cs typeface="Calibri"/>
              </a:rPr>
              <a:t>y</a:t>
            </a:r>
            <a:r>
              <a:rPr dirty="0" sz="3300" spc="-25">
                <a:latin typeface="Calibri"/>
                <a:cs typeface="Calibri"/>
              </a:rPr>
              <a:t>o</a:t>
            </a:r>
            <a:r>
              <a:rPr dirty="0" sz="3300">
                <a:latin typeface="Calibri"/>
                <a:cs typeface="Calibri"/>
              </a:rPr>
              <a:t>u</a:t>
            </a:r>
            <a:r>
              <a:rPr dirty="0" sz="3300" spc="-10">
                <a:latin typeface="Calibri"/>
                <a:cs typeface="Calibri"/>
              </a:rPr>
              <a:t> </a:t>
            </a:r>
            <a:r>
              <a:rPr dirty="0" sz="3300" spc="-5">
                <a:latin typeface="Calibri"/>
                <a:cs typeface="Calibri"/>
              </a:rPr>
              <a:t>a</a:t>
            </a:r>
            <a:r>
              <a:rPr dirty="0" sz="3300">
                <a:latin typeface="Calibri"/>
                <a:cs typeface="Calibri"/>
              </a:rPr>
              <a:t>n</a:t>
            </a:r>
            <a:r>
              <a:rPr dirty="0" sz="3300" spc="-5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ans</a:t>
            </a:r>
            <a:r>
              <a:rPr dirty="0" sz="3300" spc="-35">
                <a:latin typeface="Calibri"/>
                <a:cs typeface="Calibri"/>
              </a:rPr>
              <a:t>w</a:t>
            </a:r>
            <a:r>
              <a:rPr dirty="0" sz="3300" spc="-25">
                <a:latin typeface="Calibri"/>
                <a:cs typeface="Calibri"/>
              </a:rPr>
              <a:t>e</a:t>
            </a:r>
            <a:r>
              <a:rPr dirty="0" sz="3300" spc="-345">
                <a:latin typeface="Calibri"/>
                <a:cs typeface="Calibri"/>
              </a:rPr>
              <a:t>r</a:t>
            </a:r>
            <a:r>
              <a:rPr dirty="0" sz="330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0" y="6387527"/>
            <a:ext cx="153670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5">
                <a:solidFill>
                  <a:srgbClr val="898989"/>
                </a:solidFill>
                <a:latin typeface="Calibri"/>
                <a:cs typeface="Calibri"/>
              </a:rPr>
              <a:t>21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848360">
              <a:lnSpc>
                <a:spcPct val="100000"/>
              </a:lnSpc>
            </a:pP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Wha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3100" spc="-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happen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dirty="0" sz="3100" spc="-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Marc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dirty="0" sz="3100" spc="-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1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,</a:t>
            </a:r>
            <a:r>
              <a:rPr dirty="0" sz="3100" spc="-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2015?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371" y="2866327"/>
            <a:ext cx="7789545" cy="3551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930" indent="-18923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050" b="1">
                <a:latin typeface="Calibri"/>
                <a:cs typeface="Calibri"/>
              </a:rPr>
              <a:t>Inspection</a:t>
            </a:r>
            <a:r>
              <a:rPr dirty="0" sz="2050" spc="-20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s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5" b="1">
                <a:latin typeface="Calibri"/>
                <a:cs typeface="Calibri"/>
              </a:rPr>
              <a:t>c</a:t>
            </a:r>
            <a:r>
              <a:rPr dirty="0" sz="2050" spc="-55" b="1">
                <a:latin typeface="Calibri"/>
                <a:cs typeface="Calibri"/>
              </a:rPr>
              <a:t>k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b="1">
                <a:latin typeface="Calibri"/>
                <a:cs typeface="Calibri"/>
              </a:rPr>
              <a:t>s</a:t>
            </a:r>
            <a:r>
              <a:rPr dirty="0" sz="2050" spc="10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a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b="1">
                <a:latin typeface="Calibri"/>
                <a:cs typeface="Calibri"/>
              </a:rPr>
              <a:t>e no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lon</a:t>
            </a:r>
            <a:r>
              <a:rPr dirty="0" sz="2050" spc="-25" b="1">
                <a:latin typeface="Calibri"/>
                <a:cs typeface="Calibri"/>
              </a:rPr>
              <a:t>g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r issued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114" b="1">
                <a:latin typeface="Calibri"/>
                <a:cs typeface="Calibri"/>
              </a:rPr>
              <a:t>V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h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5" b="1">
                <a:latin typeface="Calibri"/>
                <a:cs typeface="Calibri"/>
              </a:rPr>
              <a:t>c</a:t>
            </a:r>
            <a:r>
              <a:rPr dirty="0" sz="2050" spc="-5" b="1">
                <a:latin typeface="Calibri"/>
                <a:cs typeface="Calibri"/>
              </a:rPr>
              <a:t>l</a:t>
            </a:r>
            <a:r>
              <a:rPr dirty="0" sz="2050" b="1">
                <a:latin typeface="Calibri"/>
                <a:cs typeface="Calibri"/>
              </a:rPr>
              <a:t>e</a:t>
            </a:r>
            <a:r>
              <a:rPr dirty="0" sz="2050" spc="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Inspection</a:t>
            </a:r>
            <a:r>
              <a:rPr dirty="0" sz="2050" spc="-20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S</a:t>
            </a:r>
            <a:r>
              <a:rPr dirty="0" sz="2050" spc="-20" b="1">
                <a:latin typeface="Calibri"/>
                <a:cs typeface="Calibri"/>
              </a:rPr>
              <a:t>t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b="1">
                <a:latin typeface="Calibri"/>
                <a:cs typeface="Calibri"/>
              </a:rPr>
              <a:t>ions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5" b="1">
                <a:latin typeface="Calibri"/>
                <a:cs typeface="Calibri"/>
              </a:rPr>
              <a:t>g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30" b="1">
                <a:latin typeface="Calibri"/>
                <a:cs typeface="Calibri"/>
              </a:rPr>
              <a:t>s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5" b="1">
                <a:latin typeface="Calibri"/>
                <a:cs typeface="Calibri"/>
              </a:rPr>
              <a:t>r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b="1">
                <a:latin typeface="Calibri"/>
                <a:cs typeface="Calibri"/>
              </a:rPr>
              <a:t>on</a:t>
            </a:r>
            <a:r>
              <a:rPr dirty="0" sz="2050" spc="10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s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5" b="1">
                <a:latin typeface="Calibri"/>
                <a:cs typeface="Calibri"/>
              </a:rPr>
              <a:t>c</a:t>
            </a:r>
            <a:r>
              <a:rPr dirty="0" sz="2050" spc="-55" b="1">
                <a:latin typeface="Calibri"/>
                <a:cs typeface="Calibri"/>
              </a:rPr>
              <a:t>k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r 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b="1">
                <a:latin typeface="Calibri"/>
                <a:cs typeface="Calibri"/>
              </a:rPr>
              <a:t>s p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b="1">
                <a:latin typeface="Calibri"/>
                <a:cs typeface="Calibri"/>
              </a:rPr>
              <a:t>oof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of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5" b="1">
                <a:latin typeface="Calibri"/>
                <a:cs typeface="Calibri"/>
              </a:rPr>
              <a:t>g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30" b="1">
                <a:latin typeface="Calibri"/>
                <a:cs typeface="Calibri"/>
              </a:rPr>
              <a:t>s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5" b="1">
                <a:latin typeface="Calibri"/>
                <a:cs typeface="Calibri"/>
              </a:rPr>
              <a:t>r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b="1">
                <a:latin typeface="Calibri"/>
                <a:cs typeface="Calibri"/>
              </a:rPr>
              <a:t>on</a:t>
            </a:r>
            <a:r>
              <a:rPr dirty="0" sz="2050" spc="10" b="1">
                <a:latin typeface="Calibri"/>
                <a:cs typeface="Calibri"/>
              </a:rPr>
              <a:t> </a:t>
            </a:r>
            <a:r>
              <a:rPr dirty="0" sz="2050" b="1" i="1">
                <a:latin typeface="Calibri"/>
                <a:cs typeface="Calibri"/>
              </a:rPr>
              <a:t>and </a:t>
            </a:r>
            <a:r>
              <a:rPr dirty="0" sz="2050" b="1">
                <a:latin typeface="Calibri"/>
                <a:cs typeface="Calibri"/>
              </a:rPr>
              <a:t>inspection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050" spc="-5" b="1">
                <a:latin typeface="Calibri"/>
                <a:cs typeface="Calibri"/>
              </a:rPr>
              <a:t>Cur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15" b="1">
                <a:latin typeface="Calibri"/>
                <a:cs typeface="Calibri"/>
              </a:rPr>
              <a:t>n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b="1">
                <a:latin typeface="Calibri"/>
                <a:cs typeface="Calibri"/>
              </a:rPr>
              <a:t>,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passing</a:t>
            </a:r>
            <a:r>
              <a:rPr dirty="0" sz="2050" spc="-10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inspection</a:t>
            </a:r>
            <a:r>
              <a:rPr dirty="0" sz="2050" spc="-15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qu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d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f</a:t>
            </a:r>
            <a:r>
              <a:rPr dirty="0" sz="2050" b="1">
                <a:latin typeface="Calibri"/>
                <a:cs typeface="Calibri"/>
              </a:rPr>
              <a:t>or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5" b="1">
                <a:latin typeface="Calibri"/>
                <a:cs typeface="Calibri"/>
              </a:rPr>
              <a:t>g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30" b="1">
                <a:latin typeface="Calibri"/>
                <a:cs typeface="Calibri"/>
              </a:rPr>
              <a:t>s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5" b="1">
                <a:latin typeface="Calibri"/>
                <a:cs typeface="Calibri"/>
              </a:rPr>
              <a:t>r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b="1">
                <a:latin typeface="Calibri"/>
                <a:cs typeface="Calibri"/>
              </a:rPr>
              <a:t>on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050" b="1">
                <a:latin typeface="Calibri"/>
                <a:cs typeface="Calibri"/>
              </a:rPr>
              <a:t>S</a:t>
            </a:r>
            <a:r>
              <a:rPr dirty="0" sz="2050" spc="-20" b="1">
                <a:latin typeface="Calibri"/>
                <a:cs typeface="Calibri"/>
              </a:rPr>
              <a:t>t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spc="-2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114" b="1">
                <a:latin typeface="Calibri"/>
                <a:cs typeface="Calibri"/>
              </a:rPr>
              <a:t>’</a:t>
            </a:r>
            <a:r>
              <a:rPr dirty="0" sz="2050" b="1">
                <a:latin typeface="Calibri"/>
                <a:cs typeface="Calibri"/>
              </a:rPr>
              <a:t>s</a:t>
            </a:r>
            <a:r>
              <a:rPr dirty="0" sz="2050" spc="-10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portion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of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inspection</a:t>
            </a:r>
            <a:r>
              <a:rPr dirty="0" sz="2050" spc="-15" b="1">
                <a:latin typeface="Calibri"/>
                <a:cs typeface="Calibri"/>
              </a:rPr>
              <a:t> </a:t>
            </a:r>
            <a:r>
              <a:rPr dirty="0" sz="2050" spc="-40" b="1">
                <a:latin typeface="Calibri"/>
                <a:cs typeface="Calibri"/>
              </a:rPr>
              <a:t>f</a:t>
            </a:r>
            <a:r>
              <a:rPr dirty="0" sz="2050" spc="-5" b="1">
                <a:latin typeface="Calibri"/>
                <a:cs typeface="Calibri"/>
              </a:rPr>
              <a:t>ee</a:t>
            </a:r>
            <a:r>
              <a:rPr dirty="0" sz="2050" b="1">
                <a:latin typeface="Calibri"/>
                <a:cs typeface="Calibri"/>
              </a:rPr>
              <a:t>,</a:t>
            </a:r>
            <a:r>
              <a:rPr dirty="0" sz="2050" spc="5" b="1">
                <a:latin typeface="Calibri"/>
                <a:cs typeface="Calibri"/>
              </a:rPr>
              <a:t> 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b="1">
                <a:latin typeface="Calibri"/>
                <a:cs typeface="Calibri"/>
              </a:rPr>
              <a:t>f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a</a:t>
            </a:r>
            <a:r>
              <a:rPr dirty="0" sz="2050" spc="-35" b="1">
                <a:latin typeface="Calibri"/>
                <a:cs typeface="Calibri"/>
              </a:rPr>
              <a:t>n</a:t>
            </a:r>
            <a:r>
              <a:rPr dirty="0" sz="2050" b="1">
                <a:latin typeface="Calibri"/>
                <a:cs typeface="Calibri"/>
              </a:rPr>
              <a:t>y</a:t>
            </a:r>
            <a:r>
              <a:rPr dirty="0" sz="2050" spc="-5" b="1">
                <a:latin typeface="Calibri"/>
                <a:cs typeface="Calibri"/>
              </a:rPr>
              <a:t> i</a:t>
            </a:r>
            <a:r>
              <a:rPr dirty="0" sz="2050" b="1">
                <a:latin typeface="Calibri"/>
                <a:cs typeface="Calibri"/>
              </a:rPr>
              <a:t>s due,</a:t>
            </a:r>
            <a:r>
              <a:rPr dirty="0" sz="2050" spc="-10" b="1">
                <a:latin typeface="Calibri"/>
                <a:cs typeface="Calibri"/>
              </a:rPr>
              <a:t> </a:t>
            </a:r>
            <a:r>
              <a:rPr dirty="0" sz="2050" spc="-5" b="1">
                <a:latin typeface="Calibri"/>
                <a:cs typeface="Calibri"/>
              </a:rPr>
              <a:t>collec</a:t>
            </a:r>
            <a:r>
              <a:rPr dirty="0" sz="2050" spc="-20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d</a:t>
            </a:r>
            <a:r>
              <a:rPr dirty="0" sz="2050" spc="10" b="1">
                <a:latin typeface="Calibri"/>
                <a:cs typeface="Calibri"/>
              </a:rPr>
              <a:t> 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5" b="1">
                <a:latin typeface="Calibri"/>
                <a:cs typeface="Calibri"/>
              </a:rPr>
              <a:t>g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30" b="1">
                <a:latin typeface="Calibri"/>
                <a:cs typeface="Calibri"/>
              </a:rPr>
              <a:t>s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5" b="1">
                <a:latin typeface="Calibri"/>
                <a:cs typeface="Calibri"/>
              </a:rPr>
              <a:t>r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b="1">
                <a:latin typeface="Calibri"/>
                <a:cs typeface="Calibri"/>
              </a:rPr>
              <a:t>on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050" b="1">
                <a:latin typeface="Calibri"/>
                <a:cs typeface="Calibri"/>
              </a:rPr>
              <a:t>No chan</a:t>
            </a:r>
            <a:r>
              <a:rPr dirty="0" sz="2050" spc="-20" b="1">
                <a:latin typeface="Calibri"/>
                <a:cs typeface="Calibri"/>
              </a:rPr>
              <a:t>g</a:t>
            </a:r>
            <a:r>
              <a:rPr dirty="0" sz="2050" b="1">
                <a:latin typeface="Calibri"/>
                <a:cs typeface="Calibri"/>
              </a:rPr>
              <a:t>e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20" b="1">
                <a:latin typeface="Calibri"/>
                <a:cs typeface="Calibri"/>
              </a:rPr>
              <a:t>t</a:t>
            </a:r>
            <a:r>
              <a:rPr dirty="0" sz="2050" b="1">
                <a:latin typeface="Calibri"/>
                <a:cs typeface="Calibri"/>
              </a:rPr>
              <a:t>o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20" b="1">
                <a:latin typeface="Calibri"/>
                <a:cs typeface="Calibri"/>
              </a:rPr>
              <a:t>v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h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5" b="1">
                <a:latin typeface="Calibri"/>
                <a:cs typeface="Calibri"/>
              </a:rPr>
              <a:t>c</a:t>
            </a:r>
            <a:r>
              <a:rPr dirty="0" sz="2050" spc="-5" b="1">
                <a:latin typeface="Calibri"/>
                <a:cs typeface="Calibri"/>
              </a:rPr>
              <a:t>l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s</a:t>
            </a:r>
            <a:r>
              <a:rPr dirty="0" sz="2050" spc="10" b="1">
                <a:latin typeface="Calibri"/>
                <a:cs typeface="Calibri"/>
              </a:rPr>
              <a:t> 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qu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d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20" b="1">
                <a:latin typeface="Calibri"/>
                <a:cs typeface="Calibri"/>
              </a:rPr>
              <a:t>t</a:t>
            </a:r>
            <a:r>
              <a:rPr dirty="0" sz="2050" b="1">
                <a:latin typeface="Calibri"/>
                <a:cs typeface="Calibri"/>
              </a:rPr>
              <a:t>o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15" b="1">
                <a:latin typeface="Calibri"/>
                <a:cs typeface="Calibri"/>
              </a:rPr>
              <a:t>c</a:t>
            </a:r>
            <a:r>
              <a:rPr dirty="0" sz="2050" b="1">
                <a:latin typeface="Calibri"/>
                <a:cs typeface="Calibri"/>
              </a:rPr>
              <a:t>omp</a:t>
            </a:r>
            <a:r>
              <a:rPr dirty="0" sz="2050" spc="-10" b="1">
                <a:latin typeface="Calibri"/>
                <a:cs typeface="Calibri"/>
              </a:rPr>
              <a:t>le</a:t>
            </a:r>
            <a:r>
              <a:rPr dirty="0" sz="2050" spc="-30" b="1">
                <a:latin typeface="Calibri"/>
                <a:cs typeface="Calibri"/>
              </a:rPr>
              <a:t>t</a:t>
            </a:r>
            <a:r>
              <a:rPr dirty="0" sz="2050" b="1">
                <a:latin typeface="Calibri"/>
                <a:cs typeface="Calibri"/>
              </a:rPr>
              <a:t>e</a:t>
            </a:r>
            <a:r>
              <a:rPr dirty="0" sz="2050" spc="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inspection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050" b="1">
                <a:latin typeface="Calibri"/>
                <a:cs typeface="Calibri"/>
              </a:rPr>
              <a:t>No chan</a:t>
            </a:r>
            <a:r>
              <a:rPr dirty="0" sz="2050" spc="-20" b="1">
                <a:latin typeface="Calibri"/>
                <a:cs typeface="Calibri"/>
              </a:rPr>
              <a:t>g</a:t>
            </a:r>
            <a:r>
              <a:rPr dirty="0" sz="2050" b="1">
                <a:latin typeface="Calibri"/>
                <a:cs typeface="Calibri"/>
              </a:rPr>
              <a:t>e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spc="-20" b="1">
                <a:latin typeface="Calibri"/>
                <a:cs typeface="Calibri"/>
              </a:rPr>
              <a:t>t</a:t>
            </a:r>
            <a:r>
              <a:rPr dirty="0" sz="2050" b="1">
                <a:latin typeface="Calibri"/>
                <a:cs typeface="Calibri"/>
              </a:rPr>
              <a:t>o</a:t>
            </a:r>
            <a:r>
              <a:rPr dirty="0" sz="2050" spc="-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inspection</a:t>
            </a:r>
            <a:r>
              <a:rPr dirty="0" sz="2050" spc="-15" b="1">
                <a:latin typeface="Calibri"/>
                <a:cs typeface="Calibri"/>
              </a:rPr>
              <a:t> </a:t>
            </a:r>
            <a:r>
              <a:rPr dirty="0" sz="2050" spc="-40" b="1">
                <a:latin typeface="Calibri"/>
                <a:cs typeface="Calibri"/>
              </a:rPr>
              <a:t>f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e</a:t>
            </a:r>
            <a:r>
              <a:rPr dirty="0" sz="2050" spc="5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or </a:t>
            </a:r>
            <a:r>
              <a:rPr dirty="0" sz="2050" spc="-30" b="1">
                <a:latin typeface="Calibri"/>
                <a:cs typeface="Calibri"/>
              </a:rPr>
              <a:t>r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spc="-5" b="1">
                <a:latin typeface="Calibri"/>
                <a:cs typeface="Calibri"/>
              </a:rPr>
              <a:t>g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spc="-30" b="1">
                <a:latin typeface="Calibri"/>
                <a:cs typeface="Calibri"/>
              </a:rPr>
              <a:t>s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5" b="1">
                <a:latin typeface="Calibri"/>
                <a:cs typeface="Calibri"/>
              </a:rPr>
              <a:t>r</a:t>
            </a:r>
            <a:r>
              <a:rPr dirty="0" sz="2050" spc="-20" b="1">
                <a:latin typeface="Calibri"/>
                <a:cs typeface="Calibri"/>
              </a:rPr>
              <a:t>a</a:t>
            </a:r>
            <a:r>
              <a:rPr dirty="0" sz="2050" spc="-5" b="1">
                <a:latin typeface="Calibri"/>
                <a:cs typeface="Calibri"/>
              </a:rPr>
              <a:t>t</a:t>
            </a:r>
            <a:r>
              <a:rPr dirty="0" sz="2050" spc="-5" b="1">
                <a:latin typeface="Calibri"/>
                <a:cs typeface="Calibri"/>
              </a:rPr>
              <a:t>i</a:t>
            </a:r>
            <a:r>
              <a:rPr dirty="0" sz="2050" b="1">
                <a:latin typeface="Calibri"/>
                <a:cs typeface="Calibri"/>
              </a:rPr>
              <a:t>on</a:t>
            </a:r>
            <a:r>
              <a:rPr dirty="0" sz="2050" spc="10" b="1">
                <a:latin typeface="Calibri"/>
                <a:cs typeface="Calibri"/>
              </a:rPr>
              <a:t> </a:t>
            </a:r>
            <a:r>
              <a:rPr dirty="0" sz="2050" spc="-40" b="1">
                <a:latin typeface="Calibri"/>
                <a:cs typeface="Calibri"/>
              </a:rPr>
              <a:t>f</a:t>
            </a:r>
            <a:r>
              <a:rPr dirty="0" sz="2050" spc="-5" b="1">
                <a:latin typeface="Calibri"/>
                <a:cs typeface="Calibri"/>
              </a:rPr>
              <a:t>e</a:t>
            </a:r>
            <a:r>
              <a:rPr dirty="0" sz="2050" b="1">
                <a:latin typeface="Calibri"/>
                <a:cs typeface="Calibri"/>
              </a:rPr>
              <a:t>e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804035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Importanc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dirty="0" sz="3100" spc="-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f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th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“VIR”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2592534"/>
            <a:ext cx="8303259" cy="337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160" b="1" u="heavy">
                <a:latin typeface="Calibri"/>
                <a:cs typeface="Calibri"/>
              </a:rPr>
              <a:t>V</a:t>
            </a:r>
            <a:r>
              <a:rPr dirty="0" sz="2650" spc="-15" b="1" u="heavy">
                <a:latin typeface="Calibri"/>
                <a:cs typeface="Calibri"/>
              </a:rPr>
              <a:t>ehicle</a:t>
            </a:r>
            <a:r>
              <a:rPr dirty="0" sz="2650" spc="-75" u="heavy">
                <a:latin typeface="Times New Roman"/>
                <a:cs typeface="Times New Roman"/>
              </a:rPr>
              <a:t> </a:t>
            </a:r>
            <a:r>
              <a:rPr dirty="0" sz="2650" spc="-15" b="1" u="heavy">
                <a:latin typeface="Calibri"/>
                <a:cs typeface="Calibri"/>
              </a:rPr>
              <a:t>Inspection</a:t>
            </a:r>
            <a:r>
              <a:rPr dirty="0" sz="2650" spc="-105" u="heavy">
                <a:latin typeface="Times New Roman"/>
                <a:cs typeface="Times New Roman"/>
              </a:rPr>
              <a:t> </a:t>
            </a:r>
            <a:r>
              <a:rPr dirty="0" sz="2650" spc="-50" b="1" u="heavy">
                <a:latin typeface="Calibri"/>
                <a:cs typeface="Calibri"/>
              </a:rPr>
              <a:t>R</a:t>
            </a:r>
            <a:r>
              <a:rPr dirty="0" sz="2650" spc="-15" b="1" u="heavy">
                <a:latin typeface="Calibri"/>
                <a:cs typeface="Calibri"/>
              </a:rPr>
              <a:t>epo</a:t>
            </a:r>
            <a:r>
              <a:rPr dirty="0" sz="2650" spc="-15" b="1" u="heavy">
                <a:latin typeface="Calibri"/>
                <a:cs typeface="Calibri"/>
              </a:rPr>
              <a:t>r</a:t>
            </a:r>
            <a:r>
              <a:rPr dirty="0" sz="2650" spc="-10" b="1" u="heavy">
                <a:latin typeface="Calibri"/>
                <a:cs typeface="Calibri"/>
              </a:rPr>
              <a:t>t</a:t>
            </a:r>
            <a:r>
              <a:rPr dirty="0" sz="2650" spc="-75" u="heavy">
                <a:latin typeface="Times New Roman"/>
                <a:cs typeface="Times New Roman"/>
              </a:rPr>
              <a:t> </a:t>
            </a:r>
            <a:r>
              <a:rPr dirty="0" sz="2650" spc="-15" b="1" u="heavy">
                <a:latin typeface="Calibri"/>
                <a:cs typeface="Calibri"/>
              </a:rPr>
              <a:t>(VIR)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3600">
              <a:latin typeface="Times New Roman"/>
              <a:cs typeface="Times New Roman"/>
            </a:endParaRPr>
          </a:p>
          <a:p>
            <a:pPr marL="578485" marR="5080" indent="-188595">
              <a:lnSpc>
                <a:spcPts val="250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2300" spc="-40">
                <a:latin typeface="Calibri"/>
                <a:cs typeface="Calibri"/>
              </a:rPr>
              <a:t>E</a:t>
            </a:r>
            <a:r>
              <a:rPr dirty="0" sz="2300" spc="-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ch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25">
                <a:latin typeface="Calibri"/>
                <a:cs typeface="Calibri"/>
              </a:rPr>
              <a:t>v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5">
                <a:latin typeface="Calibri"/>
                <a:cs typeface="Calibri"/>
              </a:rPr>
              <a:t>h</a:t>
            </a:r>
            <a:r>
              <a:rPr dirty="0" sz="2300" spc="-5">
                <a:latin typeface="Calibri"/>
                <a:cs typeface="Calibri"/>
              </a:rPr>
              <a:t>i</a:t>
            </a:r>
            <a:r>
              <a:rPr dirty="0" sz="2300">
                <a:latin typeface="Calibri"/>
                <a:cs typeface="Calibri"/>
              </a:rPr>
              <a:t>c</a:t>
            </a:r>
            <a:r>
              <a:rPr dirty="0" sz="2300" spc="-5">
                <a:latin typeface="Calibri"/>
                <a:cs typeface="Calibri"/>
              </a:rPr>
              <a:t>l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wil</a:t>
            </a:r>
            <a:r>
              <a:rPr dirty="0" sz="2300">
                <a:latin typeface="Calibri"/>
                <a:cs typeface="Calibri"/>
              </a:rPr>
              <a:t>l</a:t>
            </a:r>
            <a:r>
              <a:rPr dirty="0" sz="2300" spc="-5">
                <a:latin typeface="Calibri"/>
                <a:cs typeface="Calibri"/>
              </a:rPr>
              <a:t> b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issued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VI</a:t>
            </a:r>
            <a:r>
              <a:rPr dirty="0" sz="2300">
                <a:latin typeface="Calibri"/>
                <a:cs typeface="Calibri"/>
              </a:rPr>
              <a:t>R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15">
                <a:latin typeface="Calibri"/>
                <a:cs typeface="Calibri"/>
              </a:rPr>
              <a:t>b</a:t>
            </a:r>
            <a:r>
              <a:rPr dirty="0" sz="2300">
                <a:latin typeface="Calibri"/>
                <a:cs typeface="Calibri"/>
              </a:rPr>
              <a:t>y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th</a:t>
            </a:r>
            <a:r>
              <a:rPr dirty="0" sz="2300">
                <a:latin typeface="Calibri"/>
                <a:cs typeface="Calibri"/>
              </a:rPr>
              <a:t>e </a:t>
            </a:r>
            <a:r>
              <a:rPr dirty="0" sz="2300" spc="-5">
                <a:latin typeface="Calibri"/>
                <a:cs typeface="Calibri"/>
              </a:rPr>
              <a:t>inspectio</a:t>
            </a:r>
            <a:r>
              <a:rPr dirty="0" sz="2300">
                <a:latin typeface="Calibri"/>
                <a:cs typeface="Calibri"/>
              </a:rPr>
              <a:t>n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30">
                <a:latin typeface="Calibri"/>
                <a:cs typeface="Calibri"/>
              </a:rPr>
              <a:t>sta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-5">
                <a:latin typeface="Calibri"/>
                <a:cs typeface="Calibri"/>
              </a:rPr>
              <a:t>i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30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time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f </a:t>
            </a:r>
            <a:r>
              <a:rPr dirty="0" sz="2300" spc="-5">
                <a:latin typeface="Calibri"/>
                <a:cs typeface="Calibri"/>
              </a:rPr>
              <a:t>inspection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578485" indent="-188595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2300" spc="-5">
                <a:latin typeface="Calibri"/>
                <a:cs typeface="Calibri"/>
              </a:rPr>
              <a:t>VI</a:t>
            </a:r>
            <a:r>
              <a:rPr dirty="0" sz="2300">
                <a:latin typeface="Calibri"/>
                <a:cs typeface="Calibri"/>
              </a:rPr>
              <a:t>R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needed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 spc="-50">
                <a:latin typeface="Calibri"/>
                <a:cs typeface="Calibri"/>
              </a:rPr>
              <a:t>f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r </a:t>
            </a:r>
            <a:r>
              <a:rPr dirty="0" sz="2300" spc="-5">
                <a:latin typeface="Calibri"/>
                <a:cs typeface="Calibri"/>
              </a:rPr>
              <a:t>manua</a:t>
            </a:r>
            <a:r>
              <a:rPr dirty="0" sz="2300">
                <a:latin typeface="Calibri"/>
                <a:cs typeface="Calibri"/>
              </a:rPr>
              <a:t>l </a:t>
            </a:r>
            <a:r>
              <a:rPr dirty="0" sz="2300" spc="-25">
                <a:latin typeface="Calibri"/>
                <a:cs typeface="Calibri"/>
              </a:rPr>
              <a:t>v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5">
                <a:latin typeface="Calibri"/>
                <a:cs typeface="Calibri"/>
              </a:rPr>
              <a:t>r</a:t>
            </a:r>
            <a:r>
              <a:rPr dirty="0" sz="2300" spc="-5">
                <a:latin typeface="Calibri"/>
                <a:cs typeface="Calibri"/>
              </a:rPr>
              <a:t>i</a:t>
            </a:r>
            <a:r>
              <a:rPr dirty="0" sz="2300">
                <a:latin typeface="Calibri"/>
                <a:cs typeface="Calibri"/>
              </a:rPr>
              <a:t>f</a:t>
            </a:r>
            <a:r>
              <a:rPr dirty="0" sz="2300" spc="-5">
                <a:latin typeface="Calibri"/>
                <a:cs typeface="Calibri"/>
              </a:rPr>
              <a:t>i</a:t>
            </a:r>
            <a:r>
              <a:rPr dirty="0" sz="2300" spc="-25">
                <a:latin typeface="Calibri"/>
                <a:cs typeface="Calibri"/>
              </a:rPr>
              <a:t>ca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-5">
                <a:latin typeface="Calibri"/>
                <a:cs typeface="Calibri"/>
              </a:rPr>
              <a:t>i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f </a:t>
            </a:r>
            <a:r>
              <a:rPr dirty="0" sz="2300" spc="-5">
                <a:latin typeface="Calibri"/>
                <a:cs typeface="Calibri"/>
              </a:rPr>
              <a:t>inspection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589915" marR="1576070" indent="-200025">
              <a:lnSpc>
                <a:spcPct val="10520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2300" spc="-5">
                <a:latin typeface="Calibri"/>
                <a:cs typeface="Calibri"/>
              </a:rPr>
              <a:t>Additiona</a:t>
            </a:r>
            <a:r>
              <a:rPr dirty="0" sz="2300">
                <a:latin typeface="Calibri"/>
                <a:cs typeface="Calibri"/>
              </a:rPr>
              <a:t>l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c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 spc="-5">
                <a:latin typeface="Calibri"/>
                <a:cs typeface="Calibri"/>
              </a:rPr>
              <a:t>p</a:t>
            </a:r>
            <a:r>
              <a:rPr dirty="0" sz="2300" spc="-5">
                <a:latin typeface="Calibri"/>
                <a:cs typeface="Calibri"/>
              </a:rPr>
              <a:t>i</a:t>
            </a:r>
            <a:r>
              <a:rPr dirty="0" sz="2300">
                <a:latin typeface="Calibri"/>
                <a:cs typeface="Calibri"/>
              </a:rPr>
              <a:t>es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f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VIR</a:t>
            </a:r>
            <a:r>
              <a:rPr dirty="0" sz="2300">
                <a:latin typeface="Calibri"/>
                <a:cs typeface="Calibri"/>
              </a:rPr>
              <a:t>s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</a:t>
            </a:r>
            <a:r>
              <a:rPr dirty="0" sz="2300" spc="-45">
                <a:latin typeface="Calibri"/>
                <a:cs typeface="Calibri"/>
              </a:rPr>
              <a:t>a</a:t>
            </a:r>
            <a:r>
              <a:rPr dirty="0" sz="2300">
                <a:latin typeface="Calibri"/>
                <a:cs typeface="Calibri"/>
              </a:rPr>
              <a:t>y</a:t>
            </a:r>
            <a:r>
              <a:rPr dirty="0" sz="2300" spc="-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b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 spc="-15">
                <a:latin typeface="Calibri"/>
                <a:cs typeface="Calibri"/>
              </a:rPr>
              <a:t>b</a:t>
            </a:r>
            <a:r>
              <a:rPr dirty="0" sz="2300" spc="-30">
                <a:latin typeface="Calibri"/>
                <a:cs typeface="Calibri"/>
              </a:rPr>
              <a:t>t</a:t>
            </a:r>
            <a:r>
              <a:rPr dirty="0" sz="2300" spc="-5">
                <a:latin typeface="Calibri"/>
                <a:cs typeface="Calibri"/>
              </a:rPr>
              <a:t>aine</a:t>
            </a:r>
            <a:r>
              <a:rPr dirty="0" sz="2300">
                <a:latin typeface="Calibri"/>
                <a:cs typeface="Calibri"/>
              </a:rPr>
              <a:t>d</a:t>
            </a:r>
            <a:r>
              <a:rPr dirty="0" sz="2300" spc="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</a:t>
            </a:r>
            <a:r>
              <a:rPr dirty="0" sz="2300" spc="-40">
                <a:latin typeface="Calibri"/>
                <a:cs typeface="Calibri"/>
              </a:rPr>
              <a:t>r</a:t>
            </a:r>
            <a:r>
              <a:rPr dirty="0" sz="2300">
                <a:latin typeface="Calibri"/>
                <a:cs typeface="Calibri"/>
              </a:rPr>
              <a:t>om</a:t>
            </a:r>
            <a:r>
              <a:rPr dirty="0" sz="2300" spc="-5">
                <a:latin typeface="Calibri"/>
                <a:cs typeface="Calibri"/>
              </a:rPr>
              <a:t> a</a:t>
            </a:r>
            <a:r>
              <a:rPr dirty="0" sz="2300" spc="-45">
                <a:latin typeface="Calibri"/>
                <a:cs typeface="Calibri"/>
              </a:rPr>
              <a:t>n</a:t>
            </a:r>
            <a:r>
              <a:rPr dirty="0" sz="2300">
                <a:latin typeface="Calibri"/>
                <a:cs typeface="Calibri"/>
              </a:rPr>
              <a:t>y</a:t>
            </a:r>
            <a:r>
              <a:rPr dirty="0" sz="2300">
                <a:latin typeface="Calibri"/>
                <a:cs typeface="Calibri"/>
              </a:rPr>
              <a:t> </a:t>
            </a:r>
            <a:r>
              <a:rPr dirty="0" sz="2300" spc="-5">
                <a:latin typeface="Calibri"/>
                <a:cs typeface="Calibri"/>
              </a:rPr>
              <a:t>inspectio</a:t>
            </a:r>
            <a:r>
              <a:rPr dirty="0" sz="2300">
                <a:latin typeface="Calibri"/>
                <a:cs typeface="Calibri"/>
              </a:rPr>
              <a:t>n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 spc="-30">
                <a:latin typeface="Calibri"/>
                <a:cs typeface="Calibri"/>
              </a:rPr>
              <a:t>sta</a:t>
            </a:r>
            <a:r>
              <a:rPr dirty="0" sz="2300">
                <a:latin typeface="Calibri"/>
                <a:cs typeface="Calibri"/>
              </a:rPr>
              <a:t>t</a:t>
            </a:r>
            <a:r>
              <a:rPr dirty="0" sz="2300" spc="-5">
                <a:latin typeface="Calibri"/>
                <a:cs typeface="Calibri"/>
              </a:rPr>
              <a:t>i</a:t>
            </a:r>
            <a:r>
              <a:rPr dirty="0" sz="2300" spc="-5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673100">
              <a:lnSpc>
                <a:spcPct val="100000"/>
              </a:lnSpc>
            </a:pPr>
            <a:r>
              <a:rPr dirty="0" sz="2950" spc="-5" b="1">
                <a:solidFill>
                  <a:srgbClr val="FFFFFF"/>
                </a:solidFill>
                <a:latin typeface="Bookman Old Style"/>
                <a:cs typeface="Bookman Old Style"/>
              </a:rPr>
              <a:t>Establishin</a:t>
            </a:r>
            <a:r>
              <a:rPr dirty="0" sz="2950" b="1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dirty="0" sz="295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950" b="1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dirty="0" sz="2950" spc="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950" spc="-5" b="1">
                <a:solidFill>
                  <a:srgbClr val="FFFFFF"/>
                </a:solidFill>
                <a:latin typeface="Bookman Old Style"/>
                <a:cs typeface="Bookman Old Style"/>
              </a:rPr>
              <a:t>Singl</a:t>
            </a:r>
            <a:r>
              <a:rPr dirty="0" sz="2950" b="1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dirty="0" sz="2950" spc="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950" spc="-5" b="1">
                <a:solidFill>
                  <a:srgbClr val="FFFFFF"/>
                </a:solidFill>
                <a:latin typeface="Bookman Old Style"/>
                <a:cs typeface="Bookman Old Style"/>
              </a:rPr>
              <a:t>Expiratio</a:t>
            </a:r>
            <a:r>
              <a:rPr dirty="0" sz="2950" b="1">
                <a:solidFill>
                  <a:srgbClr val="FFFFFF"/>
                </a:solidFill>
                <a:latin typeface="Bookman Old Style"/>
                <a:cs typeface="Bookman Old Style"/>
              </a:rPr>
              <a:t>n Date</a:t>
            </a:r>
            <a:endParaRPr sz="295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2563774"/>
            <a:ext cx="8336915" cy="339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0"/>
              </a:lnSpc>
            </a:pPr>
            <a:r>
              <a:rPr dirty="0" sz="2300" spc="-30" b="1" u="heavy">
                <a:latin typeface="Calibri"/>
                <a:cs typeface="Calibri"/>
              </a:rPr>
              <a:t>S</a:t>
            </a:r>
            <a:r>
              <a:rPr dirty="0" sz="2300" spc="-5" b="1" u="heavy">
                <a:latin typeface="Calibri"/>
                <a:cs typeface="Calibri"/>
              </a:rPr>
              <a:t>y</a:t>
            </a:r>
            <a:r>
              <a:rPr dirty="0" sz="2300" b="1" u="heavy">
                <a:latin typeface="Calibri"/>
                <a:cs typeface="Calibri"/>
              </a:rPr>
              <a:t>nc</a:t>
            </a:r>
            <a:r>
              <a:rPr dirty="0" sz="2300" spc="-60" u="heavy">
                <a:latin typeface="Times New Roman"/>
                <a:cs typeface="Times New Roman"/>
              </a:rPr>
              <a:t> </a:t>
            </a:r>
            <a:r>
              <a:rPr dirty="0" sz="2300" spc="-5" b="1" u="heavy">
                <a:latin typeface="Calibri"/>
                <a:cs typeface="Calibri"/>
              </a:rPr>
              <a:t>Up</a:t>
            </a:r>
            <a:r>
              <a:rPr dirty="0" sz="2300" spc="-55" u="heavy">
                <a:latin typeface="Times New Roman"/>
                <a:cs typeface="Times New Roman"/>
              </a:rPr>
              <a:t> </a:t>
            </a:r>
            <a:r>
              <a:rPr dirty="0" sz="2300" spc="-190" b="1" u="heavy">
                <a:latin typeface="Calibri"/>
                <a:cs typeface="Calibri"/>
              </a:rPr>
              <a:t>Ye</a:t>
            </a:r>
            <a:r>
              <a:rPr dirty="0" sz="2300" spc="-395" u="heavy">
                <a:latin typeface="Times New Roman"/>
                <a:cs typeface="Times New Roman"/>
              </a:rPr>
              <a:t> </a:t>
            </a:r>
            <a:r>
              <a:rPr dirty="0" sz="2300" b="1" u="heavy">
                <a:latin typeface="Calibri"/>
                <a:cs typeface="Calibri"/>
              </a:rPr>
              <a:t>a</a:t>
            </a:r>
            <a:r>
              <a:rPr dirty="0" sz="2300" spc="-5" b="1" u="heavy">
                <a:latin typeface="Calibri"/>
                <a:cs typeface="Calibri"/>
              </a:rPr>
              <a:t>r</a:t>
            </a:r>
            <a:r>
              <a:rPr dirty="0" sz="2300" b="1" u="heavy">
                <a:latin typeface="Calibri"/>
                <a:cs typeface="Calibri"/>
              </a:rPr>
              <a:t>:</a:t>
            </a:r>
            <a:r>
              <a:rPr dirty="0" sz="2300" u="heavy">
                <a:latin typeface="Times New Roman"/>
                <a:cs typeface="Times New Roman"/>
              </a:rPr>
              <a:t> </a:t>
            </a:r>
            <a:r>
              <a:rPr dirty="0" sz="2300" spc="-95" u="heavy">
                <a:latin typeface="Times New Roman"/>
                <a:cs typeface="Times New Roman"/>
              </a:rPr>
              <a:t> </a:t>
            </a:r>
            <a:r>
              <a:rPr dirty="0" sz="2300" b="1" u="heavy">
                <a:latin typeface="Calibri"/>
                <a:cs typeface="Calibri"/>
              </a:rPr>
              <a:t>Ma</a:t>
            </a:r>
            <a:r>
              <a:rPr dirty="0" sz="2300" spc="-30" b="1" u="heavy">
                <a:latin typeface="Calibri"/>
                <a:cs typeface="Calibri"/>
              </a:rPr>
              <a:t>r</a:t>
            </a:r>
            <a:r>
              <a:rPr dirty="0" sz="2300" spc="-5" b="1" u="heavy">
                <a:latin typeface="Calibri"/>
                <a:cs typeface="Calibri"/>
              </a:rPr>
              <a:t>c</a:t>
            </a:r>
            <a:r>
              <a:rPr dirty="0" sz="2300" b="1" u="heavy">
                <a:latin typeface="Calibri"/>
                <a:cs typeface="Calibri"/>
              </a:rPr>
              <a:t>h</a:t>
            </a:r>
            <a:r>
              <a:rPr dirty="0" sz="2300" spc="-50" u="heavy">
                <a:latin typeface="Times New Roman"/>
                <a:cs typeface="Times New Roman"/>
              </a:rPr>
              <a:t> </a:t>
            </a:r>
            <a:r>
              <a:rPr dirty="0" sz="2300" spc="-5" b="1" u="heavy">
                <a:latin typeface="Calibri"/>
                <a:cs typeface="Calibri"/>
              </a:rPr>
              <a:t>1,</a:t>
            </a:r>
            <a:r>
              <a:rPr dirty="0" sz="2300" spc="-40" u="heavy">
                <a:latin typeface="Times New Roman"/>
                <a:cs typeface="Times New Roman"/>
              </a:rPr>
              <a:t> </a:t>
            </a:r>
            <a:r>
              <a:rPr dirty="0" sz="2300" spc="-5" b="1" u="heavy">
                <a:latin typeface="Calibri"/>
                <a:cs typeface="Calibri"/>
              </a:rPr>
              <a:t>2015</a:t>
            </a:r>
            <a:r>
              <a:rPr dirty="0" sz="2300" spc="-35" u="heavy">
                <a:latin typeface="Times New Roman"/>
                <a:cs typeface="Times New Roman"/>
              </a:rPr>
              <a:t> </a:t>
            </a:r>
            <a:r>
              <a:rPr dirty="0" sz="2300" b="1" u="heavy">
                <a:latin typeface="Calibri"/>
                <a:cs typeface="Calibri"/>
              </a:rPr>
              <a:t>–</a:t>
            </a:r>
            <a:r>
              <a:rPr dirty="0" sz="2300" spc="-50" u="heavy">
                <a:latin typeface="Times New Roman"/>
                <a:cs typeface="Times New Roman"/>
              </a:rPr>
              <a:t> </a:t>
            </a:r>
            <a:r>
              <a:rPr dirty="0" sz="2300" spc="-35" b="1" u="heavy">
                <a:latin typeface="Calibri"/>
                <a:cs typeface="Calibri"/>
              </a:rPr>
              <a:t>F</a:t>
            </a:r>
            <a:r>
              <a:rPr dirty="0" sz="2300" b="1" u="heavy">
                <a:latin typeface="Calibri"/>
                <a:cs typeface="Calibri"/>
              </a:rPr>
              <a:t>eb</a:t>
            </a:r>
            <a:r>
              <a:rPr dirty="0" sz="2300" spc="-5" b="1" u="heavy">
                <a:latin typeface="Calibri"/>
                <a:cs typeface="Calibri"/>
              </a:rPr>
              <a:t>r</a:t>
            </a:r>
            <a:r>
              <a:rPr dirty="0" sz="2300" b="1" u="heavy">
                <a:latin typeface="Calibri"/>
                <a:cs typeface="Calibri"/>
              </a:rPr>
              <a:t>ua</a:t>
            </a:r>
            <a:r>
              <a:rPr dirty="0" sz="2300" spc="10" b="1" u="heavy">
                <a:latin typeface="Calibri"/>
                <a:cs typeface="Calibri"/>
              </a:rPr>
              <a:t>r</a:t>
            </a:r>
            <a:r>
              <a:rPr dirty="0" sz="2300" b="1" u="heavy">
                <a:latin typeface="Calibri"/>
                <a:cs typeface="Calibri"/>
              </a:rPr>
              <a:t>y</a:t>
            </a:r>
            <a:r>
              <a:rPr dirty="0" sz="2300" spc="-45" u="heavy">
                <a:latin typeface="Times New Roman"/>
                <a:cs typeface="Times New Roman"/>
              </a:rPr>
              <a:t> </a:t>
            </a:r>
            <a:r>
              <a:rPr dirty="0" sz="2300" spc="-5" b="1" u="heavy">
                <a:latin typeface="Calibri"/>
                <a:cs typeface="Calibri"/>
              </a:rPr>
              <a:t>29,</a:t>
            </a:r>
            <a:r>
              <a:rPr dirty="0" sz="2300" spc="-40" u="heavy">
                <a:latin typeface="Times New Roman"/>
                <a:cs typeface="Times New Roman"/>
              </a:rPr>
              <a:t> </a:t>
            </a:r>
            <a:r>
              <a:rPr dirty="0" sz="2300" spc="-5" b="1" u="heavy">
                <a:latin typeface="Calibri"/>
                <a:cs typeface="Calibri"/>
              </a:rPr>
              <a:t>2016</a:t>
            </a:r>
            <a:endParaRPr sz="2300">
              <a:latin typeface="Calibri"/>
              <a:cs typeface="Calibri"/>
            </a:endParaRPr>
          </a:p>
          <a:p>
            <a:pPr marL="578485" marR="264160" indent="-188595">
              <a:lnSpc>
                <a:spcPts val="1900"/>
              </a:lnSpc>
              <a:spcBef>
                <a:spcPts val="42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35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permi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cur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t,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passin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icle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is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-20">
                <a:latin typeface="Calibri"/>
                <a:cs typeface="Calibri"/>
              </a:rPr>
              <a:t>c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-20">
                <a:latin typeface="Calibri"/>
                <a:cs typeface="Calibri"/>
              </a:rPr>
              <a:t>rd</a:t>
            </a:r>
            <a:r>
              <a:rPr dirty="0" sz="1950" spc="-2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(elect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onic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VIR</a:t>
            </a:r>
            <a:r>
              <a:rPr dirty="0" sz="1950" spc="5">
                <a:latin typeface="Calibri"/>
                <a:cs typeface="Calibri"/>
              </a:rPr>
              <a:t>)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the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time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750"/>
              </a:lnSpc>
            </a:pPr>
            <a:r>
              <a:rPr dirty="0" sz="2300" b="1" u="heavy">
                <a:latin typeface="Calibri"/>
                <a:cs typeface="Calibri"/>
              </a:rPr>
              <a:t>E</a:t>
            </a:r>
            <a:r>
              <a:rPr dirty="0" sz="2300" spc="-40" b="1" u="heavy">
                <a:latin typeface="Calibri"/>
                <a:cs typeface="Calibri"/>
              </a:rPr>
              <a:t>x</a:t>
            </a:r>
            <a:r>
              <a:rPr dirty="0" sz="2300" b="1" u="heavy">
                <a:latin typeface="Calibri"/>
                <a:cs typeface="Calibri"/>
              </a:rPr>
              <a:t>ample:</a:t>
            </a:r>
            <a:endParaRPr sz="2300">
              <a:latin typeface="Calibri"/>
              <a:cs typeface="Calibri"/>
            </a:endParaRPr>
          </a:p>
          <a:p>
            <a:pPr marL="767080" marR="234315" indent="-377190">
              <a:lnSpc>
                <a:spcPts val="1900"/>
              </a:lnSpc>
              <a:spcBef>
                <a:spcPts val="420"/>
              </a:spcBef>
              <a:buFont typeface="Calibri"/>
              <a:buAutoNum type="arabicPeriod"/>
              <a:tabLst>
                <a:tab pos="767715" algn="l"/>
              </a:tabLst>
            </a:pP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ehicl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passin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Decembe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2014</a:t>
            </a:r>
            <a:r>
              <a:rPr dirty="0" sz="1950" spc="5">
                <a:latin typeface="Calibri"/>
                <a:cs typeface="Calibri"/>
              </a:rPr>
              <a:t>.</a:t>
            </a:r>
            <a:r>
              <a:rPr dirty="0" sz="1950">
                <a:latin typeface="Calibri"/>
                <a:cs typeface="Calibri"/>
              </a:rPr>
              <a:t>  </a:t>
            </a:r>
            <a:r>
              <a:rPr dirty="0" sz="1950">
                <a:latin typeface="Calibri"/>
                <a:cs typeface="Calibri"/>
              </a:rPr>
              <a:t>Th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x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in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Decembe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2015.</a:t>
            </a:r>
            <a:endParaRPr sz="1950">
              <a:latin typeface="Calibri"/>
              <a:cs typeface="Calibri"/>
            </a:endParaRPr>
          </a:p>
          <a:p>
            <a:pPr algn="just" marL="766445" marR="5080" indent="-376555">
              <a:lnSpc>
                <a:spcPts val="1900"/>
              </a:lnSpc>
              <a:spcBef>
                <a:spcPts val="409"/>
              </a:spcBef>
              <a:buFont typeface="Calibri"/>
              <a:buAutoNum type="arabicPeriod"/>
              <a:tabLst>
                <a:tab pos="767080" algn="l"/>
              </a:tabLst>
            </a:pPr>
            <a:r>
              <a:rPr dirty="0" sz="1950">
                <a:latin typeface="Calibri"/>
                <a:cs typeface="Calibri"/>
              </a:rPr>
              <a:t>Th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x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2015</a:t>
            </a:r>
            <a:r>
              <a:rPr dirty="0" sz="1950" spc="5">
                <a:latin typeface="Calibri"/>
                <a:cs typeface="Calibri"/>
              </a:rPr>
              <a:t>.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35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b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-10">
                <a:latin typeface="Calibri"/>
                <a:cs typeface="Calibri"/>
              </a:rPr>
              <a:t>e</a:t>
            </a:r>
            <a:r>
              <a:rPr dirty="0" sz="1950" spc="-15">
                <a:latin typeface="Calibri"/>
                <a:cs typeface="Calibri"/>
              </a:rPr>
              <a:t>w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in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</a:t>
            </a:r>
            <a:r>
              <a:rPr dirty="0" sz="1950" spc="5">
                <a:latin typeface="Calibri"/>
                <a:cs typeface="Calibri"/>
              </a:rPr>
              <a:t>5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be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aus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2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the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is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cur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an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passin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the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time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  <a:p>
            <a:pPr marL="767080" marR="366395" indent="-377825">
              <a:lnSpc>
                <a:spcPts val="1900"/>
              </a:lnSpc>
              <a:spcBef>
                <a:spcPts val="409"/>
              </a:spcBef>
              <a:buFont typeface="Calibri"/>
              <a:buAutoNum type="arabicPeriod"/>
              <a:tabLst>
                <a:tab pos="767080" algn="l"/>
              </a:tabLst>
            </a:pPr>
            <a:r>
              <a:rPr dirty="0" sz="1950" spc="10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</a:t>
            </a:r>
            <a:r>
              <a:rPr dirty="0" sz="1950" spc="5">
                <a:latin typeface="Calibri"/>
                <a:cs typeface="Calibri"/>
              </a:rPr>
              <a:t>6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tic</a:t>
            </a:r>
            <a:r>
              <a:rPr dirty="0" sz="1950" spc="-65">
                <a:latin typeface="Calibri"/>
                <a:cs typeface="Calibri"/>
              </a:rPr>
              <a:t>k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is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issue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10">
                <a:latin typeface="Calibri"/>
                <a:cs typeface="Calibri"/>
              </a:rPr>
              <a:t>o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ep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ese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the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-125">
                <a:latin typeface="Calibri"/>
                <a:cs typeface="Calibri"/>
              </a:rPr>
              <a:t>’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-1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w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10" i="1">
                <a:latin typeface="Calibri"/>
                <a:cs typeface="Calibri"/>
              </a:rPr>
              <a:t>and</a:t>
            </a:r>
            <a:r>
              <a:rPr dirty="0" sz="1950" spc="5" i="1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3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x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1964055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Afte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dirty="0" sz="3100" spc="-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th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Syn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Up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Year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537" y="2544920"/>
            <a:ext cx="8622665" cy="276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10"/>
              </a:lnSpc>
            </a:pPr>
            <a:r>
              <a:rPr dirty="0" sz="1950" spc="5" b="1" u="heavy">
                <a:latin typeface="Calibri"/>
                <a:cs typeface="Calibri"/>
              </a:rPr>
              <a:t>Ma</a:t>
            </a:r>
            <a:r>
              <a:rPr dirty="0" sz="1950" spc="-30" b="1" u="heavy">
                <a:latin typeface="Calibri"/>
                <a:cs typeface="Calibri"/>
              </a:rPr>
              <a:t>r</a:t>
            </a:r>
            <a:r>
              <a:rPr dirty="0" sz="1950" b="1" u="heavy">
                <a:latin typeface="Calibri"/>
                <a:cs typeface="Calibri"/>
              </a:rPr>
              <a:t>c</a:t>
            </a:r>
            <a:r>
              <a:rPr dirty="0" sz="1950" spc="10" b="1" u="heavy">
                <a:latin typeface="Calibri"/>
                <a:cs typeface="Calibri"/>
              </a:rPr>
              <a:t>h</a:t>
            </a:r>
            <a:r>
              <a:rPr dirty="0" sz="1950" spc="-45" u="heavy">
                <a:latin typeface="Times New Roman"/>
                <a:cs typeface="Times New Roman"/>
              </a:rPr>
              <a:t> </a:t>
            </a:r>
            <a:r>
              <a:rPr dirty="0" sz="1950" b="1" u="heavy">
                <a:latin typeface="Calibri"/>
                <a:cs typeface="Calibri"/>
              </a:rPr>
              <a:t>1,</a:t>
            </a:r>
            <a:r>
              <a:rPr dirty="0" sz="1950" spc="-55" u="heavy">
                <a:latin typeface="Times New Roman"/>
                <a:cs typeface="Times New Roman"/>
              </a:rPr>
              <a:t> </a:t>
            </a:r>
            <a:r>
              <a:rPr dirty="0" sz="1950" b="1" u="heavy">
                <a:latin typeface="Calibri"/>
                <a:cs typeface="Calibri"/>
              </a:rPr>
              <a:t>2016</a:t>
            </a:r>
            <a:r>
              <a:rPr dirty="0" sz="1950" spc="-60" u="heavy">
                <a:latin typeface="Times New Roman"/>
                <a:cs typeface="Times New Roman"/>
              </a:rPr>
              <a:t> </a:t>
            </a:r>
            <a:r>
              <a:rPr dirty="0" sz="1950" spc="10" b="1" u="heavy">
                <a:latin typeface="Calibri"/>
                <a:cs typeface="Calibri"/>
              </a:rPr>
              <a:t>and</a:t>
            </a:r>
            <a:r>
              <a:rPr dirty="0" sz="1950" spc="-55" u="heavy">
                <a:latin typeface="Times New Roman"/>
                <a:cs typeface="Times New Roman"/>
              </a:rPr>
              <a:t> </a:t>
            </a:r>
            <a:r>
              <a:rPr dirty="0" sz="1950" b="1" u="heavy">
                <a:latin typeface="Calibri"/>
                <a:cs typeface="Calibri"/>
              </a:rPr>
              <a:t>the</a:t>
            </a:r>
            <a:r>
              <a:rPr dirty="0" sz="1950" spc="-25" b="1" u="heavy">
                <a:latin typeface="Calibri"/>
                <a:cs typeface="Calibri"/>
              </a:rPr>
              <a:t>r</a:t>
            </a:r>
            <a:r>
              <a:rPr dirty="0" sz="1950" b="1" u="heavy">
                <a:latin typeface="Calibri"/>
                <a:cs typeface="Calibri"/>
              </a:rPr>
              <a:t>e</a:t>
            </a:r>
            <a:r>
              <a:rPr dirty="0" sz="1950" spc="-10" b="1" u="heavy">
                <a:latin typeface="Calibri"/>
                <a:cs typeface="Calibri"/>
              </a:rPr>
              <a:t>a</a:t>
            </a:r>
            <a:r>
              <a:rPr dirty="0" sz="1950" b="1" u="heavy">
                <a:latin typeface="Calibri"/>
                <a:cs typeface="Calibri"/>
              </a:rPr>
              <a:t>f</a:t>
            </a:r>
            <a:r>
              <a:rPr dirty="0" sz="1950" spc="-15" b="1" u="heavy">
                <a:latin typeface="Calibri"/>
                <a:cs typeface="Calibri"/>
              </a:rPr>
              <a:t>t</a:t>
            </a:r>
            <a:r>
              <a:rPr dirty="0" sz="1950" b="1" u="heavy">
                <a:latin typeface="Calibri"/>
                <a:cs typeface="Calibri"/>
              </a:rPr>
              <a:t>er</a:t>
            </a:r>
            <a:endParaRPr sz="1950">
              <a:latin typeface="Calibri"/>
              <a:cs typeface="Calibri"/>
            </a:endParaRPr>
          </a:p>
          <a:p>
            <a:pPr marL="578485" marR="5080" indent="-188595">
              <a:lnSpc>
                <a:spcPct val="71000"/>
              </a:lnSpc>
              <a:spcBef>
                <a:spcPts val="54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which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 u="heavy">
                <a:latin typeface="Calibri"/>
                <a:cs typeface="Calibri"/>
              </a:rPr>
              <a:t>do</a:t>
            </a:r>
            <a:r>
              <a:rPr dirty="0" sz="1950" spc="-50" u="heavy">
                <a:latin typeface="Times New Roman"/>
                <a:cs typeface="Times New Roman"/>
              </a:rPr>
              <a:t> </a:t>
            </a:r>
            <a:r>
              <a:rPr dirty="0" sz="1950" spc="5" u="heavy">
                <a:latin typeface="Calibri"/>
                <a:cs typeface="Calibri"/>
              </a:rPr>
              <a:t>no</a:t>
            </a:r>
            <a:r>
              <a:rPr dirty="0" sz="1950" spc="5" u="heavy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c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mme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cial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r>
              <a:rPr dirty="0" sz="1950" spc="5">
                <a:latin typeface="Calibri"/>
                <a:cs typeface="Calibri"/>
              </a:rPr>
              <a:t>: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35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permi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 spc="5">
                <a:latin typeface="Calibri"/>
                <a:cs typeface="Calibri"/>
              </a:rPr>
              <a:t> if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passin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icle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occu</a:t>
            </a: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the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9</a:t>
            </a:r>
            <a:r>
              <a:rPr dirty="0" sz="1950" spc="5">
                <a:latin typeface="Calibri"/>
                <a:cs typeface="Calibri"/>
              </a:rPr>
              <a:t>0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-1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(</a:t>
            </a:r>
            <a:r>
              <a:rPr dirty="0" sz="1950" spc="5">
                <a:latin typeface="Calibri"/>
                <a:cs typeface="Calibri"/>
              </a:rPr>
              <a:t>3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mo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hs</a:t>
            </a:r>
            <a:r>
              <a:rPr dirty="0" sz="1950" spc="5">
                <a:latin typeface="Calibri"/>
                <a:cs typeface="Calibri"/>
              </a:rPr>
              <a:t>)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prio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10">
                <a:latin typeface="Calibri"/>
                <a:cs typeface="Calibri"/>
              </a:rPr>
              <a:t>o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the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-125">
                <a:latin typeface="Calibri"/>
                <a:cs typeface="Calibri"/>
              </a:rPr>
              <a:t>’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tic</a:t>
            </a:r>
            <a:r>
              <a:rPr dirty="0" sz="1950" spc="-65">
                <a:latin typeface="Calibri"/>
                <a:cs typeface="Calibri"/>
              </a:rPr>
              <a:t>k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x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  <a:p>
            <a:pPr marL="578485" marR="41910" indent="-188595">
              <a:lnSpc>
                <a:spcPct val="71000"/>
              </a:lnSpc>
              <a:spcBef>
                <a:spcPts val="414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which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 u="heavy">
                <a:latin typeface="Calibri"/>
                <a:cs typeface="Calibri"/>
              </a:rPr>
              <a:t>d</a:t>
            </a:r>
            <a:r>
              <a:rPr dirty="0" sz="1950" spc="10" u="heavy">
                <a:latin typeface="Calibri"/>
                <a:cs typeface="Calibri"/>
              </a:rPr>
              <a:t>o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cei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c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mme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cial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inspection</a:t>
            </a:r>
            <a:r>
              <a:rPr dirty="0" sz="1950" spc="5">
                <a:latin typeface="Calibri"/>
                <a:cs typeface="Calibri"/>
              </a:rPr>
              <a:t>: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3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35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permi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d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if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ha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cur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t,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passin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time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  <a:p>
            <a:pPr marL="578485" marR="22225" indent="-188595">
              <a:lnSpc>
                <a:spcPct val="71300"/>
              </a:lnSpc>
              <a:spcBef>
                <a:spcPts val="40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Calibri"/>
                <a:cs typeface="Calibri"/>
              </a:rPr>
              <a:t>Used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sold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-5">
                <a:latin typeface="Calibri"/>
                <a:cs typeface="Calibri"/>
              </a:rPr>
              <a:t>b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deale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25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mu</a:t>
            </a:r>
            <a:r>
              <a:rPr dirty="0" sz="1950" spc="-2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-30">
                <a:latin typeface="Calibri"/>
                <a:cs typeface="Calibri"/>
              </a:rPr>
              <a:t>a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within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18</a:t>
            </a:r>
            <a:r>
              <a:rPr dirty="0" sz="1950" spc="5">
                <a:latin typeface="Calibri"/>
                <a:cs typeface="Calibri"/>
              </a:rPr>
              <a:t>0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-1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sale.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207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Calibri"/>
                <a:cs typeface="Calibri"/>
              </a:rPr>
              <a:t>No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time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f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ame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q</a:t>
            </a:r>
            <a:r>
              <a:rPr dirty="0" sz="1950" spc="5">
                <a:latin typeface="Calibri"/>
                <a:cs typeface="Calibri"/>
              </a:rPr>
              <a:t>u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15">
                <a:latin typeface="Calibri"/>
                <a:cs typeface="Calibri"/>
              </a:rPr>
              <a:t>m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15">
                <a:latin typeface="Calibri"/>
                <a:cs typeface="Calibri"/>
              </a:rPr>
              <a:t> </a:t>
            </a:r>
            <a:r>
              <a:rPr dirty="0" sz="1950" spc="-40">
                <a:latin typeface="Calibri"/>
                <a:cs typeface="Calibri"/>
              </a:rPr>
              <a:t>f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n</a:t>
            </a:r>
            <a:r>
              <a:rPr dirty="0" sz="1950" spc="-1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w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50" b="1" u="heavy">
                <a:latin typeface="Calibri"/>
                <a:cs typeface="Calibri"/>
              </a:rPr>
              <a:t>E</a:t>
            </a:r>
            <a:r>
              <a:rPr dirty="0" sz="1950" spc="-25" b="1" u="heavy">
                <a:latin typeface="Calibri"/>
                <a:cs typeface="Calibri"/>
              </a:rPr>
              <a:t>x</a:t>
            </a:r>
            <a:r>
              <a:rPr dirty="0" sz="1950" spc="5" b="1" u="heavy">
                <a:latin typeface="Calibri"/>
                <a:cs typeface="Calibri"/>
              </a:rPr>
              <a:t>ample: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824" y="5301107"/>
            <a:ext cx="499935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080"/>
              </a:lnSpc>
              <a:tabLst>
                <a:tab pos="389890" algn="l"/>
              </a:tabLst>
            </a:pPr>
            <a:r>
              <a:rPr dirty="0" sz="1950" spc="5">
                <a:latin typeface="Calibri"/>
                <a:cs typeface="Calibri"/>
              </a:rPr>
              <a:t>1.</a:t>
            </a:r>
            <a:r>
              <a:rPr dirty="0" sz="1950" spc="5">
                <a:latin typeface="Calibri"/>
                <a:cs typeface="Calibri"/>
              </a:rPr>
              <a:t>	</a:t>
            </a: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ehicl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>
                <a:latin typeface="Calibri"/>
                <a:cs typeface="Calibri"/>
              </a:rPr>
              <a:t>g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tic</a:t>
            </a:r>
            <a:r>
              <a:rPr dirty="0" sz="1950" spc="-65">
                <a:latin typeface="Calibri"/>
                <a:cs typeface="Calibri"/>
              </a:rPr>
              <a:t>k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x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2016.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2.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9164" y="5564762"/>
            <a:ext cx="7663180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ehicl</a:t>
            </a: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mu</a:t>
            </a:r>
            <a:r>
              <a:rPr dirty="0" sz="1950" spc="-2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ob</a:t>
            </a:r>
            <a:r>
              <a:rPr dirty="0" sz="1950" spc="-20">
                <a:latin typeface="Calibri"/>
                <a:cs typeface="Calibri"/>
              </a:rPr>
              <a:t>t</a:t>
            </a:r>
            <a:r>
              <a:rPr dirty="0" sz="1950">
                <a:latin typeface="Calibri"/>
                <a:cs typeface="Calibri"/>
              </a:rPr>
              <a:t>ai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passin</a:t>
            </a:r>
            <a:r>
              <a:rPr dirty="0" sz="1950" spc="5">
                <a:latin typeface="Calibri"/>
                <a:cs typeface="Calibri"/>
              </a:rPr>
              <a:t>g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v</a:t>
            </a:r>
            <a:r>
              <a:rPr dirty="0" sz="1950" spc="5">
                <a:latin typeface="Calibri"/>
                <a:cs typeface="Calibri"/>
              </a:rPr>
              <a:t>eh</a:t>
            </a:r>
            <a:r>
              <a:rPr dirty="0" sz="1950" spc="5">
                <a:latin typeface="Calibri"/>
                <a:cs typeface="Calibri"/>
              </a:rPr>
              <a:t>icle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within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9</a:t>
            </a:r>
            <a:r>
              <a:rPr dirty="0" sz="1950" spc="5">
                <a:latin typeface="Calibri"/>
                <a:cs typeface="Calibri"/>
              </a:rPr>
              <a:t>0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-1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s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prio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10">
                <a:latin typeface="Calibri"/>
                <a:cs typeface="Calibri"/>
              </a:rPr>
              <a:t>o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the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8963" y="5775838"/>
            <a:ext cx="7430134" cy="751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10"/>
              </a:lnSpc>
            </a:pPr>
            <a:r>
              <a:rPr dirty="0" sz="1950" spc="10">
                <a:latin typeface="Calibri"/>
                <a:cs typeface="Calibri"/>
              </a:rPr>
              <a:t>M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31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</a:t>
            </a:r>
            <a:r>
              <a:rPr dirty="0" sz="1950" spc="5">
                <a:latin typeface="Calibri"/>
                <a:cs typeface="Calibri"/>
              </a:rPr>
              <a:t>6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-3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x</a:t>
            </a:r>
            <a:r>
              <a:rPr dirty="0" sz="1950" spc="5">
                <a:latin typeface="Calibri"/>
                <a:cs typeface="Calibri"/>
              </a:rPr>
              <a:t>p</a:t>
            </a:r>
            <a:r>
              <a:rPr dirty="0" sz="1950">
                <a:latin typeface="Calibri"/>
                <a:cs typeface="Calibri"/>
              </a:rPr>
              <a:t>i</a:t>
            </a:r>
            <a:r>
              <a:rPr dirty="0" sz="1950" spc="-40">
                <a:latin typeface="Calibri"/>
                <a:cs typeface="Calibri"/>
              </a:rPr>
              <a:t>r</a:t>
            </a:r>
            <a:r>
              <a:rPr dirty="0" sz="1950" spc="-1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ti</a:t>
            </a:r>
            <a:r>
              <a:rPr dirty="0" sz="1950" spc="5">
                <a:latin typeface="Calibri"/>
                <a:cs typeface="Calibri"/>
              </a:rPr>
              <a:t>on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in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de</a:t>
            </a:r>
            <a:r>
              <a:rPr dirty="0" sz="1950" spc="5">
                <a:latin typeface="Calibri"/>
                <a:cs typeface="Calibri"/>
              </a:rPr>
              <a:t>r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-15">
                <a:latin typeface="Calibri"/>
                <a:cs typeface="Calibri"/>
              </a:rPr>
              <a:t>t</a:t>
            </a:r>
            <a:r>
              <a:rPr dirty="0" sz="1950" spc="10">
                <a:latin typeface="Calibri"/>
                <a:cs typeface="Calibri"/>
              </a:rPr>
              <a:t>o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en</a:t>
            </a:r>
            <a:r>
              <a:rPr dirty="0" sz="1950" spc="-10">
                <a:latin typeface="Calibri"/>
                <a:cs typeface="Calibri"/>
              </a:rPr>
              <a:t>e</a:t>
            </a:r>
            <a:r>
              <a:rPr dirty="0" sz="1950" spc="10">
                <a:latin typeface="Calibri"/>
                <a:cs typeface="Calibri"/>
              </a:rPr>
              <a:t>w</a:t>
            </a:r>
            <a:r>
              <a:rPr dirty="0" sz="1950" spc="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time.</a:t>
            </a:r>
            <a:endParaRPr sz="1950">
              <a:latin typeface="Calibri"/>
              <a:cs typeface="Calibri"/>
            </a:endParaRPr>
          </a:p>
          <a:p>
            <a:pPr marL="201295" marR="5080" indent="-188595">
              <a:lnSpc>
                <a:spcPct val="71000"/>
              </a:lnSpc>
              <a:spcBef>
                <a:spcPts val="54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1950" spc="-90">
                <a:latin typeface="Calibri"/>
                <a:cs typeface="Calibri"/>
              </a:rPr>
              <a:t>V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h</a:t>
            </a:r>
            <a:r>
              <a:rPr dirty="0" sz="1950" spc="5">
                <a:latin typeface="Calibri"/>
                <a:cs typeface="Calibri"/>
              </a:rPr>
              <a:t>icl</a:t>
            </a:r>
            <a:r>
              <a:rPr dirty="0" sz="1950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's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9</a:t>
            </a:r>
            <a:r>
              <a:rPr dirty="0" sz="1950" spc="5">
                <a:latin typeface="Calibri"/>
                <a:cs typeface="Calibri"/>
              </a:rPr>
              <a:t>0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d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>
                <a:latin typeface="Calibri"/>
                <a:cs typeface="Calibri"/>
              </a:rPr>
              <a:t>y/</a:t>
            </a:r>
            <a:r>
              <a:rPr dirty="0" sz="1950" spc="5">
                <a:latin typeface="Calibri"/>
                <a:cs typeface="Calibri"/>
              </a:rPr>
              <a:t>3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mo</a:t>
            </a:r>
            <a:r>
              <a:rPr dirty="0" sz="1950" spc="-15">
                <a:latin typeface="Calibri"/>
                <a:cs typeface="Calibri"/>
              </a:rPr>
              <a:t>n</a:t>
            </a:r>
            <a:r>
              <a:rPr dirty="0" sz="1950" spc="5">
                <a:latin typeface="Calibri"/>
                <a:cs typeface="Calibri"/>
              </a:rPr>
              <a:t>th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inspectio</a:t>
            </a:r>
            <a:r>
              <a:rPr dirty="0" sz="1950" spc="10">
                <a:latin typeface="Calibri"/>
                <a:cs typeface="Calibri"/>
              </a:rPr>
              <a:t>n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window</a:t>
            </a:r>
            <a:r>
              <a:rPr dirty="0" sz="1950" spc="5">
                <a:latin typeface="Calibri"/>
                <a:cs typeface="Calibri"/>
              </a:rPr>
              <a:t>:</a:t>
            </a:r>
            <a:r>
              <a:rPr dirty="0" sz="1950">
                <a:latin typeface="Calibri"/>
                <a:cs typeface="Calibri"/>
              </a:rPr>
              <a:t>  </a:t>
            </a:r>
            <a:r>
              <a:rPr dirty="0" sz="1950" spc="5">
                <a:latin typeface="Calibri"/>
                <a:cs typeface="Calibri"/>
              </a:rPr>
              <a:t>Ma</a:t>
            </a:r>
            <a:r>
              <a:rPr dirty="0" sz="1950" spc="-25">
                <a:latin typeface="Calibri"/>
                <a:cs typeface="Calibri"/>
              </a:rPr>
              <a:t>r</a:t>
            </a:r>
            <a:r>
              <a:rPr dirty="0" sz="1950" spc="5">
                <a:latin typeface="Calibri"/>
                <a:cs typeface="Calibri"/>
              </a:rPr>
              <a:t>ch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1</a:t>
            </a:r>
            <a:r>
              <a:rPr dirty="0" sz="1950">
                <a:latin typeface="Calibri"/>
                <a:cs typeface="Calibri"/>
              </a:rPr>
              <a:t>,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201</a:t>
            </a:r>
            <a:r>
              <a:rPr dirty="0" sz="1950" spc="5">
                <a:latin typeface="Calibri"/>
                <a:cs typeface="Calibri"/>
              </a:rPr>
              <a:t>6</a:t>
            </a:r>
            <a:r>
              <a:rPr dirty="0" sz="1950" spc="-1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‐</a:t>
            </a:r>
            <a:r>
              <a:rPr dirty="0" sz="1950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M</a:t>
            </a:r>
            <a:r>
              <a:rPr dirty="0" sz="1950" spc="-35">
                <a:latin typeface="Calibri"/>
                <a:cs typeface="Calibri"/>
              </a:rPr>
              <a:t>a</a:t>
            </a:r>
            <a:r>
              <a:rPr dirty="0" sz="1950" spc="5">
                <a:latin typeface="Calibri"/>
                <a:cs typeface="Calibri"/>
              </a:rPr>
              <a:t>y</a:t>
            </a:r>
            <a:r>
              <a:rPr dirty="0" sz="1950" spc="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31,</a:t>
            </a:r>
            <a:r>
              <a:rPr dirty="0" sz="1950">
                <a:latin typeface="Calibri"/>
                <a:cs typeface="Calibri"/>
              </a:rPr>
              <a:t> 2016.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4357" y="6387527"/>
            <a:ext cx="8953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5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962660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Detail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dirty="0" sz="3100" spc="-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beginnin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dirty="0" sz="3100" spc="-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Marc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dirty="0" sz="3100" spc="-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1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,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2015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633" y="2548522"/>
            <a:ext cx="8479790" cy="334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20"/>
              </a:lnSpc>
            </a:pPr>
            <a:r>
              <a:rPr dirty="0" sz="1800" b="1" u="heavy">
                <a:latin typeface="Calibri"/>
                <a:cs typeface="Calibri"/>
              </a:rPr>
              <a:t>Rules</a:t>
            </a:r>
            <a:r>
              <a:rPr dirty="0" sz="1800" spc="-60" u="heavy">
                <a:latin typeface="Times New Roman"/>
                <a:cs typeface="Times New Roman"/>
              </a:rPr>
              <a:t> </a:t>
            </a:r>
            <a:r>
              <a:rPr dirty="0" sz="1800" spc="-25" b="1" u="heavy">
                <a:latin typeface="Calibri"/>
                <a:cs typeface="Calibri"/>
              </a:rPr>
              <a:t>f</a:t>
            </a:r>
            <a:r>
              <a:rPr dirty="0" sz="1800" spc="5" b="1" u="heavy">
                <a:latin typeface="Calibri"/>
                <a:cs typeface="Calibri"/>
              </a:rPr>
              <a:t>or</a:t>
            </a:r>
            <a:r>
              <a:rPr dirty="0" sz="1800" spc="-35" u="heavy">
                <a:latin typeface="Times New Roman"/>
                <a:cs typeface="Times New Roman"/>
              </a:rPr>
              <a:t> </a:t>
            </a:r>
            <a:r>
              <a:rPr dirty="0" sz="1800" spc="-150" b="1" u="heavy">
                <a:latin typeface="Calibri"/>
                <a:cs typeface="Calibri"/>
              </a:rPr>
              <a:t>Ye</a:t>
            </a:r>
            <a:r>
              <a:rPr dirty="0" sz="1800" spc="-310" u="heavy">
                <a:latin typeface="Times New Roman"/>
                <a:cs typeface="Times New Roman"/>
              </a:rPr>
              <a:t> </a:t>
            </a:r>
            <a:r>
              <a:rPr dirty="0" sz="1800" b="1" u="heavy">
                <a:latin typeface="Calibri"/>
                <a:cs typeface="Calibri"/>
              </a:rPr>
              <a:t>a</a:t>
            </a:r>
            <a:r>
              <a:rPr dirty="0" sz="1800" spc="5" b="1" u="heavy">
                <a:latin typeface="Calibri"/>
                <a:cs typeface="Calibri"/>
              </a:rPr>
              <a:t>r</a:t>
            </a:r>
            <a:r>
              <a:rPr dirty="0" sz="1800" spc="-55" u="heavy">
                <a:latin typeface="Times New Roman"/>
                <a:cs typeface="Times New Roman"/>
              </a:rPr>
              <a:t> </a:t>
            </a:r>
            <a:r>
              <a:rPr dirty="0" sz="1800" spc="10" b="1" u="heavy">
                <a:latin typeface="Calibri"/>
                <a:cs typeface="Calibri"/>
              </a:rPr>
              <a:t>One</a:t>
            </a:r>
            <a:r>
              <a:rPr dirty="0" sz="1800" spc="-50" u="heavy">
                <a:latin typeface="Times New Roman"/>
                <a:cs typeface="Times New Roman"/>
              </a:rPr>
              <a:t> </a:t>
            </a:r>
            <a:r>
              <a:rPr dirty="0" sz="1800" b="1" u="heavy">
                <a:latin typeface="Calibri"/>
                <a:cs typeface="Calibri"/>
              </a:rPr>
              <a:t>(3/1/15</a:t>
            </a:r>
            <a:r>
              <a:rPr dirty="0" sz="1800" spc="-60" u="heavy">
                <a:latin typeface="Times New Roman"/>
                <a:cs typeface="Times New Roman"/>
              </a:rPr>
              <a:t> </a:t>
            </a:r>
            <a:r>
              <a:rPr dirty="0" sz="1800" spc="5" b="1" u="heavy">
                <a:latin typeface="Calibri"/>
                <a:cs typeface="Calibri"/>
              </a:rPr>
              <a:t>–</a:t>
            </a:r>
            <a:r>
              <a:rPr dirty="0" sz="1800" spc="-40" u="heavy">
                <a:latin typeface="Times New Roman"/>
                <a:cs typeface="Times New Roman"/>
              </a:rPr>
              <a:t> </a:t>
            </a:r>
            <a:r>
              <a:rPr dirty="0" sz="1800" b="1" u="heavy">
                <a:latin typeface="Calibri"/>
                <a:cs typeface="Calibri"/>
              </a:rPr>
              <a:t>2/29/16)</a:t>
            </a:r>
            <a:endParaRPr sz="1800">
              <a:latin typeface="Calibri"/>
              <a:cs typeface="Calibri"/>
            </a:endParaRPr>
          </a:p>
          <a:p>
            <a:pPr marL="578485" indent="-188595">
              <a:lnSpc>
                <a:spcPts val="165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450" spc="15">
                <a:latin typeface="Calibri"/>
                <a:cs typeface="Calibri"/>
              </a:rPr>
              <a:t>A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cur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,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passin</a:t>
            </a:r>
            <a:r>
              <a:rPr dirty="0" sz="1450" spc="10">
                <a:latin typeface="Calibri"/>
                <a:cs typeface="Calibri"/>
              </a:rPr>
              <a:t>g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inspectio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10">
                <a:latin typeface="Calibri"/>
                <a:cs typeface="Calibri"/>
              </a:rPr>
              <a:t>s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q</a:t>
            </a:r>
            <a:r>
              <a:rPr dirty="0" sz="1450" spc="10">
                <a:latin typeface="Calibri"/>
                <a:cs typeface="Calibri"/>
              </a:rPr>
              <a:t>u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t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g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-10">
                <a:latin typeface="Calibri"/>
                <a:cs typeface="Calibri"/>
              </a:rPr>
              <a:t>st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or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 spc="20">
                <a:latin typeface="Calibri"/>
                <a:cs typeface="Calibri"/>
              </a:rPr>
              <a:t>w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g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-10">
                <a:latin typeface="Calibri"/>
                <a:cs typeface="Calibri"/>
              </a:rPr>
              <a:t>s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 spc="-25">
                <a:latin typeface="Calibri"/>
                <a:cs typeface="Calibri"/>
              </a:rPr>
              <a:t>r</a:t>
            </a:r>
            <a:r>
              <a:rPr dirty="0" sz="1450" spc="-5">
                <a:latin typeface="Calibri"/>
                <a:cs typeface="Calibri"/>
              </a:rPr>
              <a:t>a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10">
                <a:latin typeface="Calibri"/>
                <a:cs typeface="Calibri"/>
              </a:rPr>
              <a:t>n</a:t>
            </a:r>
            <a:r>
              <a:rPr dirty="0" sz="1450" spc="5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  <a:p>
            <a:pPr marL="578485" indent="-189230">
              <a:lnSpc>
                <a:spcPts val="166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450" spc="5">
                <a:latin typeface="Calibri"/>
                <a:cs typeface="Calibri"/>
              </a:rPr>
              <a:t>Inspectio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10">
                <a:latin typeface="Calibri"/>
                <a:cs typeface="Calibri"/>
              </a:rPr>
              <a:t>s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v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5">
                <a:latin typeface="Calibri"/>
                <a:cs typeface="Calibri"/>
              </a:rPr>
              <a:t>r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5">
                <a:latin typeface="Calibri"/>
                <a:cs typeface="Calibri"/>
              </a:rPr>
              <a:t>f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onl</a:t>
            </a:r>
            <a:r>
              <a:rPr dirty="0" sz="1450" spc="10">
                <a:latin typeface="Calibri"/>
                <a:cs typeface="Calibri"/>
              </a:rPr>
              <a:t>y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whe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g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-10">
                <a:latin typeface="Calibri"/>
                <a:cs typeface="Calibri"/>
              </a:rPr>
              <a:t>s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 spc="-25">
                <a:latin typeface="Calibri"/>
                <a:cs typeface="Calibri"/>
              </a:rPr>
              <a:t>r</a:t>
            </a:r>
            <a:r>
              <a:rPr dirty="0" sz="1450" spc="-5">
                <a:latin typeface="Calibri"/>
                <a:cs typeface="Calibri"/>
              </a:rPr>
              <a:t>a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15">
                <a:latin typeface="Calibri"/>
                <a:cs typeface="Calibri"/>
              </a:rPr>
              <a:t>on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10">
                <a:latin typeface="Calibri"/>
                <a:cs typeface="Calibri"/>
              </a:rPr>
              <a:t>s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issue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ene</a:t>
            </a:r>
            <a:r>
              <a:rPr dirty="0" sz="1450" spc="5">
                <a:latin typeface="Calibri"/>
                <a:cs typeface="Calibri"/>
              </a:rPr>
              <a:t>w</a:t>
            </a:r>
            <a:r>
              <a:rPr dirty="0" sz="1450" spc="5">
                <a:latin typeface="Calibri"/>
                <a:cs typeface="Calibri"/>
              </a:rPr>
              <a:t>ed.</a:t>
            </a:r>
            <a:endParaRPr sz="1450">
              <a:latin typeface="Calibri"/>
              <a:cs typeface="Calibri"/>
            </a:endParaRPr>
          </a:p>
          <a:p>
            <a:pPr marL="578485" indent="-188595">
              <a:lnSpc>
                <a:spcPts val="170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450" spc="-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g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-15">
                <a:latin typeface="Calibri"/>
                <a:cs typeface="Calibri"/>
              </a:rPr>
              <a:t>s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 spc="-25">
                <a:latin typeface="Calibri"/>
                <a:cs typeface="Calibri"/>
              </a:rPr>
              <a:t>r</a:t>
            </a:r>
            <a:r>
              <a:rPr dirty="0" sz="1450" spc="-5">
                <a:latin typeface="Calibri"/>
                <a:cs typeface="Calibri"/>
              </a:rPr>
              <a:t>a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 spc="-5">
                <a:latin typeface="Calibri"/>
                <a:cs typeface="Calibri"/>
              </a:rPr>
              <a:t>i</a:t>
            </a:r>
            <a:r>
              <a:rPr dirty="0" sz="1450" spc="15">
                <a:latin typeface="Calibri"/>
                <a:cs typeface="Calibri"/>
              </a:rPr>
              <a:t>on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s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10">
                <a:latin typeface="Calibri"/>
                <a:cs typeface="Calibri"/>
              </a:rPr>
              <a:t>c</a:t>
            </a:r>
            <a:r>
              <a:rPr dirty="0" sz="1450" spc="-40">
                <a:latin typeface="Calibri"/>
                <a:cs typeface="Calibri"/>
              </a:rPr>
              <a:t>k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r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10">
                <a:latin typeface="Calibri"/>
                <a:cs typeface="Calibri"/>
              </a:rPr>
              <a:t>s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p</a:t>
            </a:r>
            <a:r>
              <a:rPr dirty="0" sz="1450" spc="-20">
                <a:latin typeface="Calibri"/>
                <a:cs typeface="Calibri"/>
              </a:rPr>
              <a:t>r</a:t>
            </a:r>
            <a:r>
              <a:rPr dirty="0" sz="1450" spc="10">
                <a:latin typeface="Calibri"/>
                <a:cs typeface="Calibri"/>
              </a:rPr>
              <a:t>oo</a:t>
            </a:r>
            <a:r>
              <a:rPr dirty="0" sz="1450" spc="5">
                <a:latin typeface="Calibri"/>
                <a:cs typeface="Calibri"/>
              </a:rPr>
              <a:t>f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of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cur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,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passin</a:t>
            </a:r>
            <a:r>
              <a:rPr dirty="0" sz="1450" spc="10">
                <a:latin typeface="Calibri"/>
                <a:cs typeface="Calibri"/>
              </a:rPr>
              <a:t>g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inspection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 spc="-15" b="1" u="heavy">
                <a:latin typeface="Calibri"/>
                <a:cs typeface="Calibri"/>
              </a:rPr>
              <a:t>R</a:t>
            </a:r>
            <a:r>
              <a:rPr dirty="0" sz="1800" spc="5" b="1" u="heavy">
                <a:latin typeface="Calibri"/>
                <a:cs typeface="Calibri"/>
              </a:rPr>
              <a:t>eg</a:t>
            </a:r>
            <a:r>
              <a:rPr dirty="0" sz="1800" spc="-5" b="1" u="heavy">
                <a:latin typeface="Calibri"/>
                <a:cs typeface="Calibri"/>
              </a:rPr>
              <a:t>i</a:t>
            </a:r>
            <a:r>
              <a:rPr dirty="0" sz="1800" spc="-25" b="1" u="heavy">
                <a:latin typeface="Calibri"/>
                <a:cs typeface="Calibri"/>
              </a:rPr>
              <a:t>s</a:t>
            </a:r>
            <a:r>
              <a:rPr dirty="0" sz="1800" b="1" u="heavy">
                <a:latin typeface="Calibri"/>
                <a:cs typeface="Calibri"/>
              </a:rPr>
              <a:t>t</a:t>
            </a:r>
            <a:r>
              <a:rPr dirty="0" sz="1800" spc="-40" b="1" u="heavy">
                <a:latin typeface="Calibri"/>
                <a:cs typeface="Calibri"/>
              </a:rPr>
              <a:t>r</a:t>
            </a:r>
            <a:r>
              <a:rPr dirty="0" sz="1800" spc="-15" b="1" u="heavy">
                <a:latin typeface="Calibri"/>
                <a:cs typeface="Calibri"/>
              </a:rPr>
              <a:t>a</a:t>
            </a:r>
            <a:r>
              <a:rPr dirty="0" sz="1800" b="1" u="heavy">
                <a:latin typeface="Calibri"/>
                <a:cs typeface="Calibri"/>
              </a:rPr>
              <a:t>t</a:t>
            </a:r>
            <a:r>
              <a:rPr dirty="0" sz="1800" spc="-5" b="1" u="heavy">
                <a:latin typeface="Calibri"/>
                <a:cs typeface="Calibri"/>
              </a:rPr>
              <a:t>i</a:t>
            </a:r>
            <a:r>
              <a:rPr dirty="0" sz="1800" b="1" u="heavy">
                <a:latin typeface="Calibri"/>
                <a:cs typeface="Calibri"/>
              </a:rPr>
              <a:t>on</a:t>
            </a:r>
            <a:r>
              <a:rPr dirty="0" sz="1800" spc="-65" u="heavy">
                <a:latin typeface="Times New Roman"/>
                <a:cs typeface="Times New Roman"/>
              </a:rPr>
              <a:t> </a:t>
            </a:r>
            <a:r>
              <a:rPr dirty="0" sz="1800" spc="-15" b="1" u="heavy">
                <a:latin typeface="Calibri"/>
                <a:cs typeface="Calibri"/>
              </a:rPr>
              <a:t>R</a:t>
            </a:r>
            <a:r>
              <a:rPr dirty="0" sz="1800" spc="5" b="1" u="heavy">
                <a:latin typeface="Calibri"/>
                <a:cs typeface="Calibri"/>
              </a:rPr>
              <a:t>e</a:t>
            </a:r>
            <a:r>
              <a:rPr dirty="0" sz="1800" b="1" u="heavy">
                <a:latin typeface="Calibri"/>
                <a:cs typeface="Calibri"/>
              </a:rPr>
              <a:t>n</a:t>
            </a:r>
            <a:r>
              <a:rPr dirty="0" sz="1800" spc="-5" b="1" u="heavy">
                <a:latin typeface="Calibri"/>
                <a:cs typeface="Calibri"/>
              </a:rPr>
              <a:t>e</a:t>
            </a:r>
            <a:r>
              <a:rPr dirty="0" sz="1800" spc="-25" b="1" u="heavy">
                <a:latin typeface="Calibri"/>
                <a:cs typeface="Calibri"/>
              </a:rPr>
              <a:t>w</a:t>
            </a:r>
            <a:r>
              <a:rPr dirty="0" sz="1800" b="1" u="heavy">
                <a:latin typeface="Calibri"/>
                <a:cs typeface="Calibri"/>
              </a:rPr>
              <a:t>al</a:t>
            </a:r>
            <a:r>
              <a:rPr dirty="0" sz="1800" spc="-65" u="heavy">
                <a:latin typeface="Times New Roman"/>
                <a:cs typeface="Times New Roman"/>
              </a:rPr>
              <a:t> </a:t>
            </a:r>
            <a:r>
              <a:rPr dirty="0" sz="1800" b="1" u="heavy">
                <a:latin typeface="Calibri"/>
                <a:cs typeface="Calibri"/>
              </a:rPr>
              <a:t>Notice</a:t>
            </a:r>
            <a:endParaRPr sz="1800">
              <a:latin typeface="Calibri"/>
              <a:cs typeface="Calibri"/>
            </a:endParaRPr>
          </a:p>
          <a:p>
            <a:pPr marL="578485" marR="108585" indent="-188595">
              <a:lnSpc>
                <a:spcPct val="71700"/>
              </a:lnSpc>
              <a:spcBef>
                <a:spcPts val="45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450" spc="5">
                <a:latin typeface="Calibri"/>
                <a:cs typeface="Calibri"/>
              </a:rPr>
              <a:t>Inspectio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30">
                <a:latin typeface="Calibri"/>
                <a:cs typeface="Calibri"/>
              </a:rPr>
              <a:t>f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du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will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b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pri</a:t>
            </a:r>
            <a:r>
              <a:rPr dirty="0" sz="1450">
                <a:latin typeface="Calibri"/>
                <a:cs typeface="Calibri"/>
              </a:rPr>
              <a:t>n</a:t>
            </a:r>
            <a:r>
              <a:rPr dirty="0" sz="1450" spc="-15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on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th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>
                <a:latin typeface="Calibri"/>
                <a:cs typeface="Calibri"/>
              </a:rPr>
              <a:t>w</a:t>
            </a:r>
            <a:r>
              <a:rPr dirty="0" sz="1450" spc="10">
                <a:latin typeface="Calibri"/>
                <a:cs typeface="Calibri"/>
              </a:rPr>
              <a:t>al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notice</a:t>
            </a:r>
            <a:r>
              <a:rPr dirty="0" sz="1450" spc="5">
                <a:latin typeface="Calibri"/>
                <a:cs typeface="Calibri"/>
              </a:rPr>
              <a:t>.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Som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cu</a:t>
            </a:r>
            <a:r>
              <a:rPr dirty="0" sz="1450" spc="-10">
                <a:latin typeface="Calibri"/>
                <a:cs typeface="Calibri"/>
              </a:rPr>
              <a:t>s</a:t>
            </a:r>
            <a:r>
              <a:rPr dirty="0" sz="1450" spc="-10">
                <a:latin typeface="Calibri"/>
                <a:cs typeface="Calibri"/>
              </a:rPr>
              <a:t>t</a:t>
            </a:r>
            <a:r>
              <a:rPr dirty="0" sz="1450" spc="10">
                <a:latin typeface="Calibri"/>
                <a:cs typeface="Calibri"/>
              </a:rPr>
              <a:t>ome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10">
                <a:latin typeface="Calibri"/>
                <a:cs typeface="Calibri"/>
              </a:rPr>
              <a:t>s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will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no</a:t>
            </a:r>
            <a:r>
              <a:rPr dirty="0" sz="1450" spc="5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h</a:t>
            </a:r>
            <a:r>
              <a:rPr dirty="0" sz="1450" spc="-15">
                <a:latin typeface="Calibri"/>
                <a:cs typeface="Calibri"/>
              </a:rPr>
              <a:t>a</a:t>
            </a:r>
            <a:r>
              <a:rPr dirty="0" sz="1450" spc="-5">
                <a:latin typeface="Calibri"/>
                <a:cs typeface="Calibri"/>
              </a:rPr>
              <a:t>v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an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inspection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-30">
                <a:latin typeface="Calibri"/>
                <a:cs typeface="Calibri"/>
              </a:rPr>
              <a:t>f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due</a:t>
            </a:r>
            <a:endParaRPr sz="1450">
              <a:latin typeface="Calibri"/>
              <a:cs typeface="Calibri"/>
            </a:endParaRPr>
          </a:p>
          <a:p>
            <a:pPr marL="578485" indent="-188595">
              <a:lnSpc>
                <a:spcPts val="162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450" spc="5">
                <a:latin typeface="Calibri"/>
                <a:cs typeface="Calibri"/>
              </a:rPr>
              <a:t>Collec</a:t>
            </a:r>
            <a:r>
              <a:rPr dirty="0" sz="1450" spc="5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th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inspectio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30">
                <a:latin typeface="Calibri"/>
                <a:cs typeface="Calibri"/>
              </a:rPr>
              <a:t>f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as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show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on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th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>
                <a:latin typeface="Calibri"/>
                <a:cs typeface="Calibri"/>
              </a:rPr>
              <a:t>w</a:t>
            </a:r>
            <a:r>
              <a:rPr dirty="0" sz="1450" spc="10">
                <a:latin typeface="Calibri"/>
                <a:cs typeface="Calibri"/>
              </a:rPr>
              <a:t>al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notice</a:t>
            </a:r>
            <a:r>
              <a:rPr dirty="0" sz="1450" spc="5">
                <a:latin typeface="Calibri"/>
                <a:cs typeface="Calibri"/>
              </a:rPr>
              <a:t>,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5">
                <a:latin typeface="Calibri"/>
                <a:cs typeface="Calibri"/>
              </a:rPr>
              <a:t>f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appli</a:t>
            </a:r>
            <a:r>
              <a:rPr dirty="0" sz="1450" spc="-5">
                <a:latin typeface="Calibri"/>
                <a:cs typeface="Calibri"/>
              </a:rPr>
              <a:t>c</a:t>
            </a:r>
            <a:r>
              <a:rPr dirty="0" sz="1450" spc="5">
                <a:latin typeface="Calibri"/>
                <a:cs typeface="Calibri"/>
              </a:rPr>
              <a:t>able</a:t>
            </a:r>
            <a:endParaRPr sz="1450">
              <a:latin typeface="Calibri"/>
              <a:cs typeface="Calibri"/>
            </a:endParaRPr>
          </a:p>
          <a:p>
            <a:pPr marL="578485" marR="5080" indent="-189230">
              <a:lnSpc>
                <a:spcPct val="71700"/>
              </a:lnSpc>
              <a:spcBef>
                <a:spcPts val="45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450" spc="10" i="1">
                <a:latin typeface="Calibri"/>
                <a:cs typeface="Calibri"/>
              </a:rPr>
              <a:t>Inspection</a:t>
            </a:r>
            <a:r>
              <a:rPr dirty="0" sz="1450" spc="-5" i="1">
                <a:latin typeface="Calibri"/>
                <a:cs typeface="Calibri"/>
              </a:rPr>
              <a:t> </a:t>
            </a:r>
            <a:r>
              <a:rPr dirty="0" sz="1450" spc="15" i="1">
                <a:latin typeface="Calibri"/>
                <a:cs typeface="Calibri"/>
              </a:rPr>
              <a:t>and</a:t>
            </a:r>
            <a:r>
              <a:rPr dirty="0" sz="1450" spc="-5" i="1">
                <a:latin typeface="Calibri"/>
                <a:cs typeface="Calibri"/>
              </a:rPr>
              <a:t> </a:t>
            </a:r>
            <a:r>
              <a:rPr dirty="0" sz="1450" spc="-5" i="1">
                <a:latin typeface="Calibri"/>
                <a:cs typeface="Calibri"/>
              </a:rPr>
              <a:t>R</a:t>
            </a:r>
            <a:r>
              <a:rPr dirty="0" sz="1450" spc="5" i="1">
                <a:latin typeface="Calibri"/>
                <a:cs typeface="Calibri"/>
              </a:rPr>
              <a:t>e</a:t>
            </a:r>
            <a:r>
              <a:rPr dirty="0" sz="1450" spc="15" i="1">
                <a:latin typeface="Calibri"/>
                <a:cs typeface="Calibri"/>
              </a:rPr>
              <a:t>g</a:t>
            </a:r>
            <a:r>
              <a:rPr dirty="0" sz="1450" i="1">
                <a:latin typeface="Calibri"/>
                <a:cs typeface="Calibri"/>
              </a:rPr>
              <a:t>i</a:t>
            </a:r>
            <a:r>
              <a:rPr dirty="0" sz="1450" spc="-10" i="1">
                <a:latin typeface="Calibri"/>
                <a:cs typeface="Calibri"/>
              </a:rPr>
              <a:t>s</a:t>
            </a:r>
            <a:r>
              <a:rPr dirty="0" sz="1450" i="1">
                <a:latin typeface="Calibri"/>
                <a:cs typeface="Calibri"/>
              </a:rPr>
              <a:t>t</a:t>
            </a:r>
            <a:r>
              <a:rPr dirty="0" sz="1450" i="1">
                <a:latin typeface="Calibri"/>
                <a:cs typeface="Calibri"/>
              </a:rPr>
              <a:t>r</a:t>
            </a:r>
            <a:r>
              <a:rPr dirty="0" sz="1450" spc="10" i="1">
                <a:latin typeface="Calibri"/>
                <a:cs typeface="Calibri"/>
              </a:rPr>
              <a:t>a</a:t>
            </a:r>
            <a:r>
              <a:rPr dirty="0" sz="1450" i="1">
                <a:latin typeface="Calibri"/>
                <a:cs typeface="Calibri"/>
              </a:rPr>
              <a:t>t</a:t>
            </a:r>
            <a:r>
              <a:rPr dirty="0" sz="1450" i="1">
                <a:latin typeface="Calibri"/>
                <a:cs typeface="Calibri"/>
              </a:rPr>
              <a:t>i</a:t>
            </a:r>
            <a:r>
              <a:rPr dirty="0" sz="1450" spc="5" i="1">
                <a:latin typeface="Calibri"/>
                <a:cs typeface="Calibri"/>
              </a:rPr>
              <a:t>o</a:t>
            </a:r>
            <a:r>
              <a:rPr dirty="0" sz="1450" spc="15" i="1">
                <a:latin typeface="Calibri"/>
                <a:cs typeface="Calibri"/>
              </a:rPr>
              <a:t>n</a:t>
            </a:r>
            <a:r>
              <a:rPr dirty="0" sz="1450" spc="5" i="1">
                <a:latin typeface="Calibri"/>
                <a:cs typeface="Calibri"/>
              </a:rPr>
              <a:t> </a:t>
            </a:r>
            <a:r>
              <a:rPr dirty="0" sz="1450" spc="10" i="1">
                <a:latin typeface="Calibri"/>
                <a:cs typeface="Calibri"/>
              </a:rPr>
              <a:t>Noti</a:t>
            </a:r>
            <a:r>
              <a:rPr dirty="0" sz="1450" spc="-10" i="1">
                <a:latin typeface="Calibri"/>
                <a:cs typeface="Calibri"/>
              </a:rPr>
              <a:t>c</a:t>
            </a:r>
            <a:r>
              <a:rPr dirty="0" sz="1450" spc="10" i="1">
                <a:latin typeface="Calibri"/>
                <a:cs typeface="Calibri"/>
              </a:rPr>
              <a:t>e</a:t>
            </a:r>
            <a:r>
              <a:rPr dirty="0" sz="1450" i="1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f</a:t>
            </a:r>
            <a:r>
              <a:rPr dirty="0" sz="1450" spc="10">
                <a:latin typeface="Calibri"/>
                <a:cs typeface="Calibri"/>
              </a:rPr>
              <a:t>or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cu</a:t>
            </a:r>
            <a:r>
              <a:rPr dirty="0" sz="1450" spc="-10">
                <a:latin typeface="Calibri"/>
                <a:cs typeface="Calibri"/>
              </a:rPr>
              <a:t>s</a:t>
            </a:r>
            <a:r>
              <a:rPr dirty="0" sz="1450" spc="-10">
                <a:latin typeface="Calibri"/>
                <a:cs typeface="Calibri"/>
              </a:rPr>
              <a:t>t</a:t>
            </a:r>
            <a:r>
              <a:rPr dirty="0" sz="1450" spc="10">
                <a:latin typeface="Calibri"/>
                <a:cs typeface="Calibri"/>
              </a:rPr>
              <a:t>ome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10">
                <a:latin typeface="Calibri"/>
                <a:cs typeface="Calibri"/>
              </a:rPr>
              <a:t>s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wh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d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no</a:t>
            </a:r>
            <a:r>
              <a:rPr dirty="0" sz="1450" spc="5">
                <a:latin typeface="Calibri"/>
                <a:cs typeface="Calibri"/>
              </a:rPr>
              <a:t>t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h</a:t>
            </a:r>
            <a:r>
              <a:rPr dirty="0" sz="1450" spc="-15">
                <a:latin typeface="Calibri"/>
                <a:cs typeface="Calibri"/>
              </a:rPr>
              <a:t>a</a:t>
            </a:r>
            <a:r>
              <a:rPr dirty="0" sz="1450" spc="-5">
                <a:latin typeface="Calibri"/>
                <a:cs typeface="Calibri"/>
              </a:rPr>
              <a:t>v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an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inspectio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-5">
                <a:latin typeface="Calibri"/>
                <a:cs typeface="Calibri"/>
              </a:rPr>
              <a:t>c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or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wh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h</a:t>
            </a:r>
            <a:r>
              <a:rPr dirty="0" sz="1450" spc="-15">
                <a:latin typeface="Calibri"/>
                <a:cs typeface="Calibri"/>
              </a:rPr>
              <a:t>a</a:t>
            </a:r>
            <a:r>
              <a:rPr dirty="0" sz="1450" spc="-5">
                <a:latin typeface="Calibri"/>
                <a:cs typeface="Calibri"/>
              </a:rPr>
              <a:t>v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an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e</a:t>
            </a:r>
            <a:r>
              <a:rPr dirty="0" sz="1450" spc="5">
                <a:latin typeface="Calibri"/>
                <a:cs typeface="Calibri"/>
              </a:rPr>
              <a:t>x</a:t>
            </a:r>
            <a:r>
              <a:rPr dirty="0" sz="1450" spc="10">
                <a:latin typeface="Calibri"/>
                <a:cs typeface="Calibri"/>
              </a:rPr>
              <a:t>p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f</a:t>
            </a:r>
            <a:r>
              <a:rPr dirty="0" sz="1450" spc="10">
                <a:latin typeface="Calibri"/>
                <a:cs typeface="Calibri"/>
              </a:rPr>
              <a:t>a</a:t>
            </a:r>
            <a:r>
              <a:rPr dirty="0" sz="1450">
                <a:latin typeface="Calibri"/>
                <a:cs typeface="Calibri"/>
              </a:rPr>
              <a:t>ilin</a:t>
            </a:r>
            <a:r>
              <a:rPr dirty="0" sz="1450" spc="10">
                <a:latin typeface="Calibri"/>
                <a:cs typeface="Calibri"/>
              </a:rPr>
              <a:t>g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-5">
                <a:latin typeface="Calibri"/>
                <a:cs typeface="Calibri"/>
              </a:rPr>
              <a:t>c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-15">
                <a:latin typeface="Calibri"/>
                <a:cs typeface="Calibri"/>
              </a:rPr>
              <a:t>rd</a:t>
            </a:r>
            <a:endParaRPr sz="1450">
              <a:latin typeface="Calibri"/>
              <a:cs typeface="Calibri"/>
            </a:endParaRPr>
          </a:p>
          <a:p>
            <a:pPr marL="578485" indent="-188595">
              <a:lnSpc>
                <a:spcPts val="162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450" spc="10">
                <a:latin typeface="Calibri"/>
                <a:cs typeface="Calibri"/>
              </a:rPr>
              <a:t>O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-20">
                <a:latin typeface="Calibri"/>
                <a:cs typeface="Calibri"/>
              </a:rPr>
              <a:t>g</a:t>
            </a:r>
            <a:r>
              <a:rPr dirty="0" sz="1450" spc="10">
                <a:latin typeface="Calibri"/>
                <a:cs typeface="Calibri"/>
              </a:rPr>
              <a:t>an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Donor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don</a:t>
            </a:r>
            <a:r>
              <a:rPr dirty="0" sz="1450" spc="-5">
                <a:latin typeface="Calibri"/>
                <a:cs typeface="Calibri"/>
              </a:rPr>
              <a:t>a</a:t>
            </a:r>
            <a:r>
              <a:rPr dirty="0" sz="1450" spc="10">
                <a:latin typeface="Calibri"/>
                <a:cs typeface="Calibri"/>
              </a:rPr>
              <a:t>tion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lin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t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b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adde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t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th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>
                <a:latin typeface="Calibri"/>
                <a:cs typeface="Calibri"/>
              </a:rPr>
              <a:t>w</a:t>
            </a:r>
            <a:r>
              <a:rPr dirty="0" sz="1450" spc="10">
                <a:latin typeface="Calibri"/>
                <a:cs typeface="Calibri"/>
              </a:rPr>
              <a:t>al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notice</a:t>
            </a:r>
            <a:endParaRPr sz="1450">
              <a:latin typeface="Calibri"/>
              <a:cs typeface="Calibri"/>
            </a:endParaRPr>
          </a:p>
          <a:p>
            <a:pPr marL="578485" indent="-188595">
              <a:lnSpc>
                <a:spcPts val="170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450" spc="10">
                <a:latin typeface="Calibri"/>
                <a:cs typeface="Calibri"/>
              </a:rPr>
              <a:t>Back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of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>
                <a:latin typeface="Calibri"/>
                <a:cs typeface="Calibri"/>
              </a:rPr>
              <a:t>w</a:t>
            </a:r>
            <a:r>
              <a:rPr dirty="0" sz="1450" spc="10">
                <a:latin typeface="Calibri"/>
                <a:cs typeface="Calibri"/>
              </a:rPr>
              <a:t>al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notic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t</a:t>
            </a:r>
            <a:r>
              <a:rPr dirty="0" sz="1450" spc="-2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xt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an</a:t>
            </a:r>
            <a:r>
              <a:rPr dirty="0" sz="1450" spc="15">
                <a:latin typeface="Calibri"/>
                <a:cs typeface="Calibri"/>
              </a:rPr>
              <a:t>d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f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5">
                <a:latin typeface="Calibri"/>
                <a:cs typeface="Calibri"/>
              </a:rPr>
              <a:t>r</a:t>
            </a:r>
            <a:r>
              <a:rPr dirty="0" sz="1450" spc="15">
                <a:latin typeface="Calibri"/>
                <a:cs typeface="Calibri"/>
              </a:rPr>
              <a:t>m</a:t>
            </a:r>
            <a:r>
              <a:rPr dirty="0" sz="1450" spc="-5">
                <a:latin typeface="Calibri"/>
                <a:cs typeface="Calibri"/>
              </a:rPr>
              <a:t>a</a:t>
            </a:r>
            <a:r>
              <a:rPr dirty="0" sz="1450" spc="5">
                <a:latin typeface="Calibri"/>
                <a:cs typeface="Calibri"/>
              </a:rPr>
              <a:t>t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will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b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upd</a:t>
            </a:r>
            <a:r>
              <a:rPr dirty="0" sz="1450" spc="-5">
                <a:latin typeface="Calibri"/>
                <a:cs typeface="Calibri"/>
              </a:rPr>
              <a:t>a</a:t>
            </a:r>
            <a:r>
              <a:rPr dirty="0" sz="1450" spc="-15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d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5" b="1" u="heavy">
                <a:latin typeface="Calibri"/>
                <a:cs typeface="Calibri"/>
              </a:rPr>
              <a:t>Dealer</a:t>
            </a:r>
            <a:r>
              <a:rPr dirty="0" sz="1800" spc="-45" u="heavy">
                <a:latin typeface="Times New Roman"/>
                <a:cs typeface="Times New Roman"/>
              </a:rPr>
              <a:t> </a:t>
            </a:r>
            <a:r>
              <a:rPr dirty="0" sz="1800" spc="-5" b="1" u="heavy">
                <a:latin typeface="Calibri"/>
                <a:cs typeface="Calibri"/>
              </a:rPr>
              <a:t>Title</a:t>
            </a:r>
            <a:r>
              <a:rPr dirty="0" sz="1800" spc="-45" u="heavy">
                <a:latin typeface="Times New Roman"/>
                <a:cs typeface="Times New Roman"/>
              </a:rPr>
              <a:t> </a:t>
            </a:r>
            <a:r>
              <a:rPr dirty="0" sz="1800" spc="-95" b="1" u="heavy">
                <a:latin typeface="Calibri"/>
                <a:cs typeface="Calibri"/>
              </a:rPr>
              <a:t>T</a:t>
            </a:r>
            <a:r>
              <a:rPr dirty="0" sz="1800" spc="-40" b="1" u="heavy">
                <a:latin typeface="Calibri"/>
                <a:cs typeface="Calibri"/>
              </a:rPr>
              <a:t>r</a:t>
            </a:r>
            <a:r>
              <a:rPr dirty="0" sz="1800" b="1" u="heavy">
                <a:latin typeface="Calibri"/>
                <a:cs typeface="Calibri"/>
              </a:rPr>
              <a:t>ansa</a:t>
            </a:r>
            <a:r>
              <a:rPr dirty="0" sz="1800" spc="5" b="1" u="heavy">
                <a:latin typeface="Calibri"/>
                <a:cs typeface="Calibri"/>
              </a:rPr>
              <a:t>c</a:t>
            </a:r>
            <a:r>
              <a:rPr dirty="0" sz="1800" b="1" u="heavy">
                <a:latin typeface="Calibri"/>
                <a:cs typeface="Calibri"/>
              </a:rPr>
              <a:t>t</a:t>
            </a:r>
            <a:r>
              <a:rPr dirty="0" sz="1800" spc="-5" b="1" u="heavy">
                <a:latin typeface="Calibri"/>
                <a:cs typeface="Calibri"/>
              </a:rPr>
              <a:t>i</a:t>
            </a:r>
            <a:r>
              <a:rPr dirty="0" sz="1800" b="1" u="heavy">
                <a:latin typeface="Calibri"/>
                <a:cs typeface="Calibri"/>
              </a:rPr>
              <a:t>o</a:t>
            </a:r>
            <a:r>
              <a:rPr dirty="0" sz="1800" spc="-5" b="1" u="heavy">
                <a:latin typeface="Calibri"/>
                <a:cs typeface="Calibri"/>
              </a:rPr>
              <a:t>n</a:t>
            </a:r>
            <a:r>
              <a:rPr dirty="0" sz="1800" b="1" u="heavy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786" y="5874544"/>
            <a:ext cx="6137910" cy="638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1295" indent="-188595">
              <a:lnSpc>
                <a:spcPts val="17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450" spc="10">
                <a:latin typeface="Calibri"/>
                <a:cs typeface="Calibri"/>
              </a:rPr>
              <a:t>Look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u</a:t>
            </a:r>
            <a:r>
              <a:rPr dirty="0" sz="1450" spc="15">
                <a:latin typeface="Calibri"/>
                <a:cs typeface="Calibri"/>
              </a:rPr>
              <a:t>p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t</a:t>
            </a:r>
            <a:r>
              <a:rPr dirty="0" sz="1450" spc="10">
                <a:latin typeface="Calibri"/>
                <a:cs typeface="Calibri"/>
              </a:rPr>
              <a:t>ool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on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50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w</a:t>
            </a:r>
            <a:r>
              <a:rPr dirty="0" sz="1450" spc="5">
                <a:latin typeface="Calibri"/>
                <a:cs typeface="Calibri"/>
              </a:rPr>
              <a:t>oS</a:t>
            </a:r>
            <a:r>
              <a:rPr dirty="0" sz="1450" spc="-15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epsOneStic</a:t>
            </a:r>
            <a:r>
              <a:rPr dirty="0" sz="1450" spc="-40">
                <a:latin typeface="Calibri"/>
                <a:cs typeface="Calibri"/>
              </a:rPr>
              <a:t>k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-145">
                <a:latin typeface="Calibri"/>
                <a:cs typeface="Calibri"/>
              </a:rPr>
              <a:t>r</a:t>
            </a:r>
            <a:r>
              <a:rPr dirty="0" sz="1450">
                <a:latin typeface="Calibri"/>
                <a:cs typeface="Calibri"/>
              </a:rPr>
              <a:t>.</a:t>
            </a:r>
            <a:r>
              <a:rPr dirty="0" sz="1450" spc="-5">
                <a:latin typeface="Calibri"/>
                <a:cs typeface="Calibri"/>
              </a:rPr>
              <a:t>c</a:t>
            </a:r>
            <a:r>
              <a:rPr dirty="0" sz="1450" spc="10">
                <a:latin typeface="Calibri"/>
                <a:cs typeface="Calibri"/>
              </a:rPr>
              <a:t>o</a:t>
            </a:r>
            <a:r>
              <a:rPr dirty="0" sz="1450" spc="20">
                <a:latin typeface="Calibri"/>
                <a:cs typeface="Calibri"/>
              </a:rPr>
              <a:t>m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p</a:t>
            </a:r>
            <a:r>
              <a:rPr dirty="0" sz="1450" spc="-2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ovide</a:t>
            </a:r>
            <a:r>
              <a:rPr dirty="0" sz="1450" spc="10">
                <a:latin typeface="Calibri"/>
                <a:cs typeface="Calibri"/>
              </a:rPr>
              <a:t>s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inspectio</a:t>
            </a:r>
            <a:r>
              <a:rPr dirty="0" sz="1450" spc="15">
                <a:latin typeface="Calibri"/>
                <a:cs typeface="Calibri"/>
              </a:rPr>
              <a:t>n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5">
                <a:latin typeface="Calibri"/>
                <a:cs typeface="Calibri"/>
              </a:rPr>
              <a:t>n</a:t>
            </a:r>
            <a:r>
              <a:rPr dirty="0" sz="1450" spc="-25">
                <a:latin typeface="Calibri"/>
                <a:cs typeface="Calibri"/>
              </a:rPr>
              <a:t>f</a:t>
            </a:r>
            <a:r>
              <a:rPr dirty="0" sz="1450" spc="15">
                <a:latin typeface="Calibri"/>
                <a:cs typeface="Calibri"/>
              </a:rPr>
              <a:t>orm</a:t>
            </a:r>
            <a:r>
              <a:rPr dirty="0" sz="1450" spc="-5">
                <a:latin typeface="Calibri"/>
                <a:cs typeface="Calibri"/>
              </a:rPr>
              <a:t>a</a:t>
            </a:r>
            <a:r>
              <a:rPr dirty="0" sz="1450" spc="5">
                <a:latin typeface="Calibri"/>
                <a:cs typeface="Calibri"/>
              </a:rPr>
              <a:t>tion</a:t>
            </a:r>
            <a:endParaRPr sz="1450">
              <a:latin typeface="Calibri"/>
              <a:cs typeface="Calibri"/>
            </a:endParaRPr>
          </a:p>
          <a:p>
            <a:pPr marL="201295" indent="-188595">
              <a:lnSpc>
                <a:spcPts val="166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450" spc="15">
                <a:latin typeface="Calibri"/>
                <a:cs typeface="Calibri"/>
              </a:rPr>
              <a:t>No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chan</a:t>
            </a:r>
            <a:r>
              <a:rPr dirty="0" sz="1450" spc="-5">
                <a:latin typeface="Calibri"/>
                <a:cs typeface="Calibri"/>
              </a:rPr>
              <a:t>g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t</a:t>
            </a:r>
            <a:r>
              <a:rPr dirty="0" sz="1450" spc="15">
                <a:latin typeface="Calibri"/>
                <a:cs typeface="Calibri"/>
              </a:rPr>
              <a:t>o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emissions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-10">
                <a:latin typeface="Calibri"/>
                <a:cs typeface="Calibri"/>
              </a:rPr>
              <a:t>s</a:t>
            </a:r>
            <a:r>
              <a:rPr dirty="0" sz="1450" spc="5">
                <a:latin typeface="Calibri"/>
                <a:cs typeface="Calibri"/>
              </a:rPr>
              <a:t>t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on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5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5">
                <a:latin typeface="Calibri"/>
                <a:cs typeface="Calibri"/>
              </a:rPr>
              <a:t>s</a:t>
            </a:r>
            <a:r>
              <a:rPr dirty="0" sz="1450" spc="10">
                <a:latin typeface="Calibri"/>
                <a:cs typeface="Calibri"/>
              </a:rPr>
              <a:t>a</a:t>
            </a:r>
            <a:r>
              <a:rPr dirty="0" sz="1450">
                <a:latin typeface="Calibri"/>
                <a:cs typeface="Calibri"/>
              </a:rPr>
              <a:t>l</a:t>
            </a:r>
            <a:r>
              <a:rPr dirty="0" sz="1450" spc="1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q</a:t>
            </a:r>
            <a:r>
              <a:rPr dirty="0" sz="1450" spc="10">
                <a:latin typeface="Calibri"/>
                <a:cs typeface="Calibri"/>
              </a:rPr>
              <a:t>u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-10">
                <a:latin typeface="Calibri"/>
                <a:cs typeface="Calibri"/>
              </a:rPr>
              <a:t>r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15">
                <a:latin typeface="Calibri"/>
                <a:cs typeface="Calibri"/>
              </a:rPr>
              <a:t>m</a:t>
            </a:r>
            <a:r>
              <a:rPr dirty="0" sz="1450" spc="5">
                <a:latin typeface="Calibri"/>
                <a:cs typeface="Calibri"/>
              </a:rPr>
              <a:t>e</a:t>
            </a:r>
            <a:r>
              <a:rPr dirty="0" sz="1450" spc="-5">
                <a:latin typeface="Calibri"/>
                <a:cs typeface="Calibri"/>
              </a:rPr>
              <a:t>n</a:t>
            </a:r>
            <a:r>
              <a:rPr dirty="0" sz="1450" spc="5">
                <a:latin typeface="Calibri"/>
                <a:cs typeface="Calibri"/>
              </a:rPr>
              <a:t>t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‐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90 </a:t>
            </a:r>
            <a:r>
              <a:rPr dirty="0" sz="1400" spc="-5">
                <a:latin typeface="Calibri"/>
                <a:cs typeface="Calibri"/>
              </a:rPr>
              <a:t>d</a:t>
            </a:r>
            <a:r>
              <a:rPr dirty="0" sz="1400" spc="-2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y</a:t>
            </a:r>
            <a:r>
              <a:rPr dirty="0" sz="1400" spc="-5">
                <a:latin typeface="Calibri"/>
                <a:cs typeface="Calibri"/>
              </a:rPr>
              <a:t> ins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ection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wind</a:t>
            </a:r>
            <a:r>
              <a:rPr dirty="0" sz="1400" spc="-1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w</a:t>
            </a:r>
            <a:endParaRPr sz="1400">
              <a:latin typeface="Calibri"/>
              <a:cs typeface="Calibri"/>
            </a:endParaRPr>
          </a:p>
          <a:p>
            <a:pPr marL="201295" indent="-188595">
              <a:lnSpc>
                <a:spcPts val="1639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1400">
                <a:latin typeface="Calibri"/>
                <a:cs typeface="Calibri"/>
              </a:rPr>
              <a:t>Inspection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no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rified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</a:t>
            </a:r>
            <a:r>
              <a:rPr dirty="0" sz="1400" spc="-15">
                <a:latin typeface="Calibri"/>
                <a:cs typeface="Calibri"/>
              </a:rPr>
              <a:t>e</a:t>
            </a:r>
            <a:r>
              <a:rPr dirty="0" sz="1400" spc="-35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deale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 pl</a:t>
            </a:r>
            <a:r>
              <a:rPr dirty="0" sz="1400" spc="-15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es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iss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>
                <a:latin typeface="Calibri"/>
                <a:cs typeface="Calibri"/>
              </a:rPr>
              <a:t>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r </a:t>
            </a:r>
            <a:r>
              <a:rPr dirty="0" sz="1400" spc="-1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w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4357" y="6387527"/>
            <a:ext cx="89535" cy="151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5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962660">
              <a:lnSpc>
                <a:spcPct val="100000"/>
              </a:lnSpc>
            </a:pP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Detail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dirty="0" sz="3100" spc="-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beginnin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dirty="0" sz="3100" spc="-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Marc</a:t>
            </a:r>
            <a:r>
              <a:rPr dirty="0" sz="3100" spc="20" b="1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dirty="0" sz="3100" spc="-1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1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,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2015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8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2544920"/>
            <a:ext cx="8410575" cy="3417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55"/>
              </a:lnSpc>
            </a:pPr>
            <a:r>
              <a:rPr dirty="0" sz="1950" spc="5" b="1" u="heavy">
                <a:latin typeface="Calibri"/>
                <a:cs typeface="Calibri"/>
              </a:rPr>
              <a:t>S</a:t>
            </a:r>
            <a:r>
              <a:rPr dirty="0" sz="1950" spc="-15" b="1" u="heavy">
                <a:latin typeface="Calibri"/>
                <a:cs typeface="Calibri"/>
              </a:rPr>
              <a:t>t</a:t>
            </a:r>
            <a:r>
              <a:rPr dirty="0" sz="1950" spc="10" b="1" u="heavy">
                <a:latin typeface="Calibri"/>
                <a:cs typeface="Calibri"/>
              </a:rPr>
              <a:t>anda</a:t>
            </a:r>
            <a:r>
              <a:rPr dirty="0" sz="1950" spc="-25" b="1" u="heavy">
                <a:latin typeface="Calibri"/>
                <a:cs typeface="Calibri"/>
              </a:rPr>
              <a:t>r</a:t>
            </a:r>
            <a:r>
              <a:rPr dirty="0" sz="1950" spc="10" b="1" u="heavy">
                <a:latin typeface="Calibri"/>
                <a:cs typeface="Calibri"/>
              </a:rPr>
              <a:t>d</a:t>
            </a:r>
            <a:r>
              <a:rPr dirty="0" sz="1950" spc="-45" u="heavy">
                <a:latin typeface="Times New Roman"/>
                <a:cs typeface="Times New Roman"/>
              </a:rPr>
              <a:t> </a:t>
            </a:r>
            <a:r>
              <a:rPr dirty="0" sz="1950" b="1" u="heavy">
                <a:latin typeface="Calibri"/>
                <a:cs typeface="Calibri"/>
              </a:rPr>
              <a:t>E</a:t>
            </a:r>
            <a:r>
              <a:rPr dirty="0" sz="1950" spc="-45" b="1" u="heavy">
                <a:latin typeface="Calibri"/>
                <a:cs typeface="Calibri"/>
              </a:rPr>
              <a:t>x</a:t>
            </a:r>
            <a:r>
              <a:rPr dirty="0" sz="1950" spc="5" b="1" u="heavy">
                <a:latin typeface="Calibri"/>
                <a:cs typeface="Calibri"/>
              </a:rPr>
              <a:t>empt</a:t>
            </a:r>
            <a:r>
              <a:rPr dirty="0" sz="1950" spc="-40" u="heavy">
                <a:latin typeface="Times New Roman"/>
                <a:cs typeface="Times New Roman"/>
              </a:rPr>
              <a:t> </a:t>
            </a:r>
            <a:r>
              <a:rPr dirty="0" sz="1950" spc="-20" b="1" u="heavy">
                <a:latin typeface="Calibri"/>
                <a:cs typeface="Calibri"/>
              </a:rPr>
              <a:t>R</a:t>
            </a:r>
            <a:r>
              <a:rPr dirty="0" sz="1950" b="1" u="heavy">
                <a:latin typeface="Calibri"/>
                <a:cs typeface="Calibri"/>
              </a:rPr>
              <a:t>egi</a:t>
            </a:r>
            <a:r>
              <a:rPr dirty="0" sz="1950" spc="-20" b="1" u="heavy">
                <a:latin typeface="Calibri"/>
                <a:cs typeface="Calibri"/>
              </a:rPr>
              <a:t>s</a:t>
            </a:r>
            <a:r>
              <a:rPr dirty="0" sz="1950" b="1" u="heavy">
                <a:latin typeface="Calibri"/>
                <a:cs typeface="Calibri"/>
              </a:rPr>
              <a:t>t</a:t>
            </a:r>
            <a:r>
              <a:rPr dirty="0" sz="1950" spc="-40" b="1" u="heavy">
                <a:latin typeface="Calibri"/>
                <a:cs typeface="Calibri"/>
              </a:rPr>
              <a:t>r</a:t>
            </a:r>
            <a:r>
              <a:rPr dirty="0" sz="1950" spc="-15" b="1" u="heavy">
                <a:latin typeface="Calibri"/>
                <a:cs typeface="Calibri"/>
              </a:rPr>
              <a:t>a</a:t>
            </a:r>
            <a:r>
              <a:rPr dirty="0" sz="1950" b="1" u="heavy">
                <a:latin typeface="Calibri"/>
                <a:cs typeface="Calibri"/>
              </a:rPr>
              <a:t>tion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180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650" spc="-5">
                <a:latin typeface="Calibri"/>
                <a:cs typeface="Calibri"/>
              </a:rPr>
              <a:t>Onl</a:t>
            </a:r>
            <a:r>
              <a:rPr dirty="0" sz="1650">
                <a:latin typeface="Calibri"/>
                <a:cs typeface="Calibri"/>
              </a:rPr>
              <a:t>y 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h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l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quirin</a:t>
            </a:r>
            <a:r>
              <a:rPr dirty="0" sz="1650">
                <a:latin typeface="Calibri"/>
                <a:cs typeface="Calibri"/>
              </a:rPr>
              <a:t>g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inspection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3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a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impac</a:t>
            </a:r>
            <a:r>
              <a:rPr dirty="0" sz="1650" spc="-2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ed.</a:t>
            </a:r>
            <a:endParaRPr sz="1650">
              <a:latin typeface="Calibri"/>
              <a:cs typeface="Calibri"/>
            </a:endParaRPr>
          </a:p>
          <a:p>
            <a:pPr marL="578485" marR="5080" indent="-188595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650">
                <a:latin typeface="Calibri"/>
                <a:cs typeface="Calibri"/>
              </a:rPr>
              <a:t>An </a:t>
            </a:r>
            <a:r>
              <a:rPr dirty="0" sz="1650" spc="-75">
                <a:latin typeface="Calibri"/>
                <a:cs typeface="Calibri"/>
              </a:rPr>
              <a:t>“</a:t>
            </a:r>
            <a:r>
              <a:rPr dirty="0" sz="1650" spc="-35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xpi</a:t>
            </a:r>
            <a:r>
              <a:rPr dirty="0" sz="1650" spc="-40">
                <a:latin typeface="Calibri"/>
                <a:cs typeface="Calibri"/>
              </a:rPr>
              <a:t>r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tion</a:t>
            </a:r>
            <a:r>
              <a:rPr dirty="0" sz="1650">
                <a:latin typeface="Calibri"/>
                <a:cs typeface="Calibri"/>
              </a:rPr>
              <a:t>”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mo</a:t>
            </a:r>
            <a:r>
              <a:rPr dirty="0" sz="1650" spc="-25">
                <a:latin typeface="Calibri"/>
                <a:cs typeface="Calibri"/>
              </a:rPr>
              <a:t>n</a:t>
            </a:r>
            <a:r>
              <a:rPr dirty="0" sz="1650" spc="-15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h </a:t>
            </a:r>
            <a:r>
              <a:rPr dirty="0" sz="1650" spc="-5">
                <a:latin typeface="Calibri"/>
                <a:cs typeface="Calibri"/>
              </a:rPr>
              <a:t>an</a:t>
            </a:r>
            <a:r>
              <a:rPr dirty="0" sz="1650">
                <a:latin typeface="Calibri"/>
                <a:cs typeface="Calibri"/>
              </a:rPr>
              <a:t>d </a:t>
            </a:r>
            <a:r>
              <a:rPr dirty="0" sz="1650" spc="-35">
                <a:latin typeface="Calibri"/>
                <a:cs typeface="Calibri"/>
              </a:rPr>
              <a:t>y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a</a:t>
            </a:r>
            <a:r>
              <a:rPr dirty="0" sz="1650" spc="-155">
                <a:latin typeface="Calibri"/>
                <a:cs typeface="Calibri"/>
              </a:rPr>
              <a:t>r</a:t>
            </a:r>
            <a:r>
              <a:rPr dirty="0" sz="1650" spc="-5">
                <a:latin typeface="Calibri"/>
                <a:cs typeface="Calibri"/>
              </a:rPr>
              <a:t>,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based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la</a:t>
            </a:r>
            <a:r>
              <a:rPr dirty="0" sz="1650" spc="-15">
                <a:latin typeface="Calibri"/>
                <a:cs typeface="Calibri"/>
              </a:rPr>
              <a:t>s</a:t>
            </a:r>
            <a:r>
              <a:rPr dirty="0" sz="1650" spc="-10">
                <a:latin typeface="Calibri"/>
                <a:cs typeface="Calibri"/>
              </a:rPr>
              <a:t>t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d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30">
                <a:latin typeface="Calibri"/>
                <a:cs typeface="Calibri"/>
              </a:rPr>
              <a:t>t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inspection</a:t>
            </a:r>
            <a:r>
              <a:rPr dirty="0" sz="1650">
                <a:latin typeface="Calibri"/>
                <a:cs typeface="Calibri"/>
              </a:rPr>
              <a:t>,</a:t>
            </a:r>
            <a:r>
              <a:rPr dirty="0" sz="1650" spc="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will </a:t>
            </a:r>
            <a:r>
              <a:rPr dirty="0" sz="1650" spc="-15">
                <a:latin typeface="Calibri"/>
                <a:cs typeface="Calibri"/>
              </a:rPr>
              <a:t>b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 assigned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o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the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h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l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2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 spc="-25">
                <a:latin typeface="Calibri"/>
                <a:cs typeface="Calibri"/>
              </a:rPr>
              <a:t>r</a:t>
            </a:r>
            <a:r>
              <a:rPr dirty="0" sz="1650" spc="-5">
                <a:latin typeface="Calibri"/>
                <a:cs typeface="Calibri"/>
              </a:rPr>
              <a:t>d</a:t>
            </a:r>
            <a:r>
              <a:rPr dirty="0" sz="1650"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  <a:p>
            <a:pPr marL="578485" marR="147955" indent="-188595">
              <a:lnSpc>
                <a:spcPct val="70000"/>
              </a:lnSpc>
              <a:spcBef>
                <a:spcPts val="409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650">
                <a:latin typeface="Calibri"/>
                <a:cs typeface="Calibri"/>
              </a:rPr>
              <a:t>Will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 </a:t>
            </a:r>
            <a:r>
              <a:rPr dirty="0" sz="1650" spc="-30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n</a:t>
            </a:r>
            <a:r>
              <a:rPr dirty="0" sz="1650" spc="-15">
                <a:latin typeface="Calibri"/>
                <a:cs typeface="Calibri"/>
              </a:rPr>
              <a:t>e</a:t>
            </a:r>
            <a:r>
              <a:rPr dirty="0" sz="1650" spc="-35">
                <a:latin typeface="Calibri"/>
                <a:cs typeface="Calibri"/>
              </a:rPr>
              <a:t>w</a:t>
            </a:r>
            <a:r>
              <a:rPr dirty="0" sz="1650" spc="-10">
                <a:latin typeface="Calibri"/>
                <a:cs typeface="Calibri"/>
              </a:rPr>
              <a:t>a</a:t>
            </a:r>
            <a:r>
              <a:rPr dirty="0" sz="1650">
                <a:latin typeface="Calibri"/>
                <a:cs typeface="Calibri"/>
              </a:rPr>
              <a:t>l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notic</a:t>
            </a:r>
            <a:r>
              <a:rPr dirty="0" sz="1650">
                <a:latin typeface="Calibri"/>
                <a:cs typeface="Calibri"/>
              </a:rPr>
              <a:t>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oincidin</a:t>
            </a:r>
            <a:r>
              <a:rPr dirty="0" sz="1650">
                <a:latin typeface="Calibri"/>
                <a:cs typeface="Calibri"/>
              </a:rPr>
              <a:t>g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with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inspectio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xpi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tion</a:t>
            </a:r>
            <a:r>
              <a:rPr dirty="0" sz="1650">
                <a:latin typeface="Calibri"/>
                <a:cs typeface="Calibri"/>
              </a:rPr>
              <a:t>. 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Inspectio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0">
                <a:latin typeface="Calibri"/>
                <a:cs typeface="Calibri"/>
              </a:rPr>
              <a:t>f</a:t>
            </a:r>
            <a:r>
              <a:rPr dirty="0" sz="1650" spc="-10">
                <a:latin typeface="Calibri"/>
                <a:cs typeface="Calibri"/>
              </a:rPr>
              <a:t>ee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due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will </a:t>
            </a:r>
            <a:r>
              <a:rPr dirty="0" sz="1650" spc="-15">
                <a:latin typeface="Calibri"/>
                <a:cs typeface="Calibri"/>
              </a:rPr>
              <a:t>b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n</a:t>
            </a:r>
            <a:r>
              <a:rPr dirty="0" sz="1650" spc="-15">
                <a:latin typeface="Calibri"/>
                <a:cs typeface="Calibri"/>
              </a:rPr>
              <a:t>e</a:t>
            </a:r>
            <a:r>
              <a:rPr dirty="0" sz="1650" spc="-35">
                <a:latin typeface="Calibri"/>
                <a:cs typeface="Calibri"/>
              </a:rPr>
              <a:t>w</a:t>
            </a:r>
            <a:r>
              <a:rPr dirty="0" sz="1650" spc="-10">
                <a:latin typeface="Calibri"/>
                <a:cs typeface="Calibri"/>
              </a:rPr>
              <a:t>a</a:t>
            </a:r>
            <a:r>
              <a:rPr dirty="0" sz="1650">
                <a:latin typeface="Calibri"/>
                <a:cs typeface="Calibri"/>
              </a:rPr>
              <a:t>l </a:t>
            </a:r>
            <a:r>
              <a:rPr dirty="0" sz="1650" spc="-5">
                <a:latin typeface="Calibri"/>
                <a:cs typeface="Calibri"/>
              </a:rPr>
              <a:t>notice.</a:t>
            </a:r>
            <a:endParaRPr sz="1650">
              <a:latin typeface="Calibri"/>
              <a:cs typeface="Calibri"/>
            </a:endParaRPr>
          </a:p>
          <a:p>
            <a:pPr marL="578485" indent="-188595">
              <a:lnSpc>
                <a:spcPts val="170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650" spc="-5">
                <a:latin typeface="Calibri"/>
                <a:cs typeface="Calibri"/>
              </a:rPr>
              <a:t>E</a:t>
            </a:r>
            <a:r>
              <a:rPr dirty="0" sz="1650" spc="-45">
                <a:latin typeface="Calibri"/>
                <a:cs typeface="Calibri"/>
              </a:rPr>
              <a:t>x</a:t>
            </a:r>
            <a:r>
              <a:rPr dirty="0" sz="1650" spc="-15">
                <a:latin typeface="Calibri"/>
                <a:cs typeface="Calibri"/>
              </a:rPr>
              <a:t>emp</a:t>
            </a:r>
            <a:r>
              <a:rPr dirty="0" sz="1650" spc="-10">
                <a:latin typeface="Calibri"/>
                <a:cs typeface="Calibri"/>
              </a:rPr>
              <a:t>t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a</a:t>
            </a:r>
            <a:r>
              <a:rPr dirty="0" sz="1650" spc="-25">
                <a:latin typeface="Calibri"/>
                <a:cs typeface="Calibri"/>
              </a:rPr>
              <a:t>g</a:t>
            </a:r>
            <a:r>
              <a:rPr dirty="0" sz="1650" spc="-10">
                <a:latin typeface="Calibri"/>
                <a:cs typeface="Calibri"/>
              </a:rPr>
              <a:t>ency</a:t>
            </a:r>
            <a:r>
              <a:rPr dirty="0" sz="1650" spc="-5">
                <a:latin typeface="Calibri"/>
                <a:cs typeface="Calibri"/>
              </a:rPr>
              <a:t> p</a:t>
            </a:r>
            <a:r>
              <a:rPr dirty="0" sz="1650" spc="-30">
                <a:latin typeface="Calibri"/>
                <a:cs typeface="Calibri"/>
              </a:rPr>
              <a:t>a</a:t>
            </a:r>
            <a:r>
              <a:rPr dirty="0" sz="1650" spc="-35">
                <a:latin typeface="Calibri"/>
                <a:cs typeface="Calibri"/>
              </a:rPr>
              <a:t>y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inspectio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50">
                <a:latin typeface="Calibri"/>
                <a:cs typeface="Calibri"/>
              </a:rPr>
              <a:t>f</a:t>
            </a:r>
            <a:r>
              <a:rPr dirty="0" sz="1650" spc="-10">
                <a:latin typeface="Calibri"/>
                <a:cs typeface="Calibri"/>
              </a:rPr>
              <a:t>ee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o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 spc="-5">
                <a:latin typeface="Calibri"/>
                <a:cs typeface="Calibri"/>
              </a:rPr>
              <a:t>u</a:t>
            </a:r>
            <a:r>
              <a:rPr dirty="0" sz="1650" spc="-25">
                <a:latin typeface="Calibri"/>
                <a:cs typeface="Calibri"/>
              </a:rPr>
              <a:t>n</a:t>
            </a:r>
            <a:r>
              <a:rPr dirty="0" sz="1650" spc="-15">
                <a:latin typeface="Calibri"/>
                <a:cs typeface="Calibri"/>
              </a:rPr>
              <a:t>t</a:t>
            </a:r>
            <a:r>
              <a:rPr dirty="0" sz="1650" spc="-10">
                <a:latin typeface="Calibri"/>
                <a:cs typeface="Calibri"/>
              </a:rPr>
              <a:t>y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(</a:t>
            </a:r>
            <a:r>
              <a:rPr dirty="0" sz="1650" spc="-20">
                <a:latin typeface="Calibri"/>
                <a:cs typeface="Calibri"/>
              </a:rPr>
              <a:t>w</a:t>
            </a:r>
            <a:r>
              <a:rPr dirty="0" sz="1650" spc="-5">
                <a:latin typeface="Calibri"/>
                <a:cs typeface="Calibri"/>
              </a:rPr>
              <a:t>al</a:t>
            </a:r>
            <a:r>
              <a:rPr dirty="0" sz="1650">
                <a:latin typeface="Calibri"/>
                <a:cs typeface="Calibri"/>
              </a:rPr>
              <a:t>k</a:t>
            </a:r>
            <a:r>
              <a:rPr dirty="0" sz="1650" spc="-5">
                <a:latin typeface="Calibri"/>
                <a:cs typeface="Calibri"/>
              </a:rPr>
              <a:t>‐</a:t>
            </a:r>
            <a:r>
              <a:rPr dirty="0" sz="1650" spc="-5">
                <a:latin typeface="Calibri"/>
                <a:cs typeface="Calibri"/>
              </a:rPr>
              <a:t>in</a:t>
            </a:r>
            <a:r>
              <a:rPr dirty="0" sz="1650">
                <a:latin typeface="Calibri"/>
                <a:cs typeface="Calibri"/>
              </a:rPr>
              <a:t>,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mail).</a:t>
            </a:r>
            <a:endParaRPr sz="1650">
              <a:latin typeface="Calibri"/>
              <a:cs typeface="Calibri"/>
            </a:endParaRPr>
          </a:p>
          <a:p>
            <a:pPr marL="578485" indent="-188595">
              <a:lnSpc>
                <a:spcPts val="1889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650" spc="-4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15">
                <a:latin typeface="Calibri"/>
                <a:cs typeface="Calibri"/>
              </a:rPr>
              <a:t>g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20">
                <a:latin typeface="Calibri"/>
                <a:cs typeface="Calibri"/>
              </a:rPr>
              <a:t>s</a:t>
            </a:r>
            <a:r>
              <a:rPr dirty="0" sz="1650" spc="-15">
                <a:latin typeface="Calibri"/>
                <a:cs typeface="Calibri"/>
              </a:rPr>
              <a:t>t</a:t>
            </a:r>
            <a:r>
              <a:rPr dirty="0" sz="1650" spc="-45">
                <a:latin typeface="Calibri"/>
                <a:cs typeface="Calibri"/>
              </a:rPr>
              <a:t>r</a:t>
            </a:r>
            <a:r>
              <a:rPr dirty="0" sz="1650" spc="-3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s</a:t>
            </a:r>
            <a:r>
              <a:rPr dirty="0" sz="1650" spc="-15">
                <a:latin typeface="Calibri"/>
                <a:cs typeface="Calibri"/>
              </a:rPr>
              <a:t>tic</a:t>
            </a:r>
            <a:r>
              <a:rPr dirty="0" sz="1650" spc="-65">
                <a:latin typeface="Calibri"/>
                <a:cs typeface="Calibri"/>
              </a:rPr>
              <a:t>k</a:t>
            </a:r>
            <a:r>
              <a:rPr dirty="0" sz="1650" spc="-10">
                <a:latin typeface="Calibri"/>
                <a:cs typeface="Calibri"/>
              </a:rPr>
              <a:t>er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issue</a:t>
            </a:r>
            <a:r>
              <a:rPr dirty="0" sz="1650">
                <a:latin typeface="Calibri"/>
                <a:cs typeface="Calibri"/>
              </a:rPr>
              <a:t>d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an</a:t>
            </a:r>
            <a:r>
              <a:rPr dirty="0" sz="1650">
                <a:latin typeface="Calibri"/>
                <a:cs typeface="Calibri"/>
              </a:rPr>
              <a:t>d </a:t>
            </a:r>
            <a:r>
              <a:rPr dirty="0" sz="1650" spc="-5">
                <a:latin typeface="Calibri"/>
                <a:cs typeface="Calibri"/>
              </a:rPr>
              <a:t>shoul</a:t>
            </a:r>
            <a:r>
              <a:rPr dirty="0" sz="1650">
                <a:latin typeface="Calibri"/>
                <a:cs typeface="Calibri"/>
              </a:rPr>
              <a:t>d </a:t>
            </a:r>
            <a:r>
              <a:rPr dirty="0" sz="1650" spc="-15">
                <a:latin typeface="Calibri"/>
                <a:cs typeface="Calibri"/>
              </a:rPr>
              <a:t>b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displ</a:t>
            </a:r>
            <a:r>
              <a:rPr dirty="0" sz="1650" spc="-30">
                <a:latin typeface="Calibri"/>
                <a:cs typeface="Calibri"/>
              </a:rPr>
              <a:t>a</a:t>
            </a:r>
            <a:r>
              <a:rPr dirty="0" sz="1650" spc="-35">
                <a:latin typeface="Calibri"/>
                <a:cs typeface="Calibri"/>
              </a:rPr>
              <a:t>y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d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h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l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55"/>
              </a:lnSpc>
            </a:pPr>
            <a:r>
              <a:rPr dirty="0" sz="1950" b="1" u="heavy">
                <a:latin typeface="Calibri"/>
                <a:cs typeface="Calibri"/>
              </a:rPr>
              <a:t>Mult</a:t>
            </a:r>
            <a:r>
              <a:rPr dirty="0" sz="1950" b="1" u="heavy">
                <a:latin typeface="Calibri"/>
                <a:cs typeface="Calibri"/>
              </a:rPr>
              <a:t>i</a:t>
            </a:r>
            <a:r>
              <a:rPr dirty="0" sz="1950" spc="5" b="1" u="heavy">
                <a:latin typeface="Calibri"/>
                <a:cs typeface="Calibri"/>
              </a:rPr>
              <a:t>‐</a:t>
            </a:r>
            <a:r>
              <a:rPr dirty="0" sz="1950" spc="-150" b="1" u="heavy">
                <a:latin typeface="Calibri"/>
                <a:cs typeface="Calibri"/>
              </a:rPr>
              <a:t>Ye</a:t>
            </a:r>
            <a:r>
              <a:rPr dirty="0" sz="1950" spc="-340" u="heavy">
                <a:latin typeface="Times New Roman"/>
                <a:cs typeface="Times New Roman"/>
              </a:rPr>
              <a:t> </a:t>
            </a:r>
            <a:r>
              <a:rPr dirty="0" sz="1950" spc="5" b="1" u="heavy">
                <a:latin typeface="Calibri"/>
                <a:cs typeface="Calibri"/>
              </a:rPr>
              <a:t>ar</a:t>
            </a:r>
            <a:r>
              <a:rPr dirty="0" sz="1950" spc="-40" u="heavy">
                <a:latin typeface="Times New Roman"/>
                <a:cs typeface="Times New Roman"/>
              </a:rPr>
              <a:t> </a:t>
            </a:r>
            <a:r>
              <a:rPr dirty="0" sz="1950" spc="-20" b="1" u="heavy">
                <a:latin typeface="Calibri"/>
                <a:cs typeface="Calibri"/>
              </a:rPr>
              <a:t>R</a:t>
            </a:r>
            <a:r>
              <a:rPr dirty="0" sz="1950" b="1" u="heavy">
                <a:latin typeface="Calibri"/>
                <a:cs typeface="Calibri"/>
              </a:rPr>
              <a:t>egi</a:t>
            </a:r>
            <a:r>
              <a:rPr dirty="0" sz="1950" spc="-20" b="1" u="heavy">
                <a:latin typeface="Calibri"/>
                <a:cs typeface="Calibri"/>
              </a:rPr>
              <a:t>s</a:t>
            </a:r>
            <a:r>
              <a:rPr dirty="0" sz="1950" b="1" u="heavy">
                <a:latin typeface="Calibri"/>
                <a:cs typeface="Calibri"/>
              </a:rPr>
              <a:t>t</a:t>
            </a:r>
            <a:r>
              <a:rPr dirty="0" sz="1950" spc="-40" b="1" u="heavy">
                <a:latin typeface="Calibri"/>
                <a:cs typeface="Calibri"/>
              </a:rPr>
              <a:t>r</a:t>
            </a:r>
            <a:r>
              <a:rPr dirty="0" sz="1950" spc="-15" b="1" u="heavy">
                <a:latin typeface="Calibri"/>
                <a:cs typeface="Calibri"/>
              </a:rPr>
              <a:t>a</a:t>
            </a:r>
            <a:r>
              <a:rPr dirty="0" sz="1950" b="1" u="heavy">
                <a:latin typeface="Calibri"/>
                <a:cs typeface="Calibri"/>
              </a:rPr>
              <a:t>tion</a:t>
            </a:r>
            <a:r>
              <a:rPr dirty="0" sz="1950" spc="-35" u="heavy">
                <a:latin typeface="Times New Roman"/>
                <a:cs typeface="Times New Roman"/>
              </a:rPr>
              <a:t> </a:t>
            </a:r>
            <a:r>
              <a:rPr dirty="0" sz="1950" spc="5" b="1" u="heavy">
                <a:latin typeface="Calibri"/>
                <a:cs typeface="Calibri"/>
              </a:rPr>
              <a:t>(24</a:t>
            </a:r>
            <a:r>
              <a:rPr dirty="0" sz="1950" spc="-60" u="heavy">
                <a:latin typeface="Times New Roman"/>
                <a:cs typeface="Times New Roman"/>
              </a:rPr>
              <a:t> </a:t>
            </a:r>
            <a:r>
              <a:rPr dirty="0" sz="1950" b="1" u="heavy">
                <a:latin typeface="Calibri"/>
                <a:cs typeface="Calibri"/>
              </a:rPr>
              <a:t>or</a:t>
            </a:r>
            <a:r>
              <a:rPr dirty="0" sz="1950" spc="-55" u="heavy">
                <a:latin typeface="Times New Roman"/>
                <a:cs typeface="Times New Roman"/>
              </a:rPr>
              <a:t> </a:t>
            </a:r>
            <a:r>
              <a:rPr dirty="0" sz="1950" b="1" u="heavy">
                <a:latin typeface="Calibri"/>
                <a:cs typeface="Calibri"/>
              </a:rPr>
              <a:t>36</a:t>
            </a:r>
            <a:r>
              <a:rPr dirty="0" sz="1950" spc="-60" u="heavy">
                <a:latin typeface="Times New Roman"/>
                <a:cs typeface="Times New Roman"/>
              </a:rPr>
              <a:t> </a:t>
            </a:r>
            <a:r>
              <a:rPr dirty="0" sz="1950" spc="5" b="1" u="heavy">
                <a:latin typeface="Calibri"/>
                <a:cs typeface="Calibri"/>
              </a:rPr>
              <a:t>mo</a:t>
            </a:r>
            <a:r>
              <a:rPr dirty="0" sz="1950" spc="-10" b="1" u="heavy">
                <a:latin typeface="Calibri"/>
                <a:cs typeface="Calibri"/>
              </a:rPr>
              <a:t>n</a:t>
            </a:r>
            <a:r>
              <a:rPr dirty="0" sz="1950" b="1" u="heavy">
                <a:latin typeface="Calibri"/>
                <a:cs typeface="Calibri"/>
              </a:rPr>
              <a:t>ths)</a:t>
            </a:r>
            <a:endParaRPr sz="1950">
              <a:latin typeface="Calibri"/>
              <a:cs typeface="Calibri"/>
            </a:endParaRPr>
          </a:p>
          <a:p>
            <a:pPr marL="578485" indent="-188595">
              <a:lnSpc>
                <a:spcPts val="180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650" spc="-5">
                <a:latin typeface="Calibri"/>
                <a:cs typeface="Calibri"/>
              </a:rPr>
              <a:t>Elimin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30">
                <a:latin typeface="Calibri"/>
                <a:cs typeface="Calibri"/>
              </a:rPr>
              <a:t>t</a:t>
            </a:r>
            <a:r>
              <a:rPr dirty="0" sz="1650" spc="-10">
                <a:latin typeface="Calibri"/>
                <a:cs typeface="Calibri"/>
              </a:rPr>
              <a:t>ed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2</a:t>
            </a:r>
            <a:r>
              <a:rPr dirty="0" sz="1650" spc="-10">
                <a:latin typeface="Calibri"/>
                <a:cs typeface="Calibri"/>
              </a:rPr>
              <a:t>4</a:t>
            </a:r>
            <a:r>
              <a:rPr dirty="0" sz="1650" spc="-5">
                <a:latin typeface="Calibri"/>
                <a:cs typeface="Calibri"/>
              </a:rPr>
              <a:t> an</a:t>
            </a:r>
            <a:r>
              <a:rPr dirty="0" sz="1650">
                <a:latin typeface="Calibri"/>
                <a:cs typeface="Calibri"/>
              </a:rPr>
              <a:t>d </a:t>
            </a:r>
            <a:r>
              <a:rPr dirty="0" sz="1650" spc="-15">
                <a:latin typeface="Calibri"/>
                <a:cs typeface="Calibri"/>
              </a:rPr>
              <a:t>3</a:t>
            </a:r>
            <a:r>
              <a:rPr dirty="0" sz="1650" spc="-10">
                <a:latin typeface="Calibri"/>
                <a:cs typeface="Calibri"/>
              </a:rPr>
              <a:t>6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mo</a:t>
            </a:r>
            <a:r>
              <a:rPr dirty="0" sz="1650" spc="-25">
                <a:latin typeface="Calibri"/>
                <a:cs typeface="Calibri"/>
              </a:rPr>
              <a:t>n</a:t>
            </a:r>
            <a:r>
              <a:rPr dirty="0" sz="1650" spc="-15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h </a:t>
            </a:r>
            <a:r>
              <a:rPr dirty="0" sz="1650" spc="-5">
                <a:latin typeface="Calibri"/>
                <a:cs typeface="Calibri"/>
              </a:rPr>
              <a:t>optio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40">
                <a:latin typeface="Calibri"/>
                <a:cs typeface="Calibri"/>
              </a:rPr>
              <a:t>f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 spc="-10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n</a:t>
            </a:r>
            <a:r>
              <a:rPr dirty="0" sz="1650" spc="-15">
                <a:latin typeface="Calibri"/>
                <a:cs typeface="Calibri"/>
              </a:rPr>
              <a:t>e</a:t>
            </a:r>
            <a:r>
              <a:rPr dirty="0" sz="1650" spc="-35">
                <a:latin typeface="Calibri"/>
                <a:cs typeface="Calibri"/>
              </a:rPr>
              <a:t>w</a:t>
            </a:r>
            <a:r>
              <a:rPr dirty="0" sz="1650" spc="-10">
                <a:latin typeface="Calibri"/>
                <a:cs typeface="Calibri"/>
              </a:rPr>
              <a:t>a</a:t>
            </a:r>
            <a:r>
              <a:rPr dirty="0" sz="1650">
                <a:latin typeface="Calibri"/>
                <a:cs typeface="Calibri"/>
              </a:rPr>
              <a:t>l 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n </a:t>
            </a:r>
            <a:r>
              <a:rPr dirty="0" sz="1650" spc="-5">
                <a:latin typeface="Calibri"/>
                <a:cs typeface="Calibri"/>
              </a:rPr>
              <a:t>Sep</a:t>
            </a:r>
            <a:r>
              <a:rPr dirty="0" sz="1650" spc="-20">
                <a:latin typeface="Calibri"/>
                <a:cs typeface="Calibri"/>
              </a:rPr>
              <a:t>t</a:t>
            </a:r>
            <a:r>
              <a:rPr dirty="0" sz="1650" spc="-15">
                <a:latin typeface="Calibri"/>
                <a:cs typeface="Calibri"/>
              </a:rPr>
              <a:t>embe</a:t>
            </a:r>
            <a:r>
              <a:rPr dirty="0" sz="1650" spc="-10">
                <a:latin typeface="Calibri"/>
                <a:cs typeface="Calibri"/>
              </a:rPr>
              <a:t>r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201</a:t>
            </a:r>
            <a:r>
              <a:rPr dirty="0" sz="1650" spc="-10">
                <a:latin typeface="Calibri"/>
                <a:cs typeface="Calibri"/>
              </a:rPr>
              <a:t>4</a:t>
            </a:r>
            <a:r>
              <a:rPr dirty="0" sz="1650">
                <a:latin typeface="Calibri"/>
                <a:cs typeface="Calibri"/>
              </a:rPr>
              <a:t> with </a:t>
            </a:r>
            <a:r>
              <a:rPr dirty="0" sz="1650" spc="-20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S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l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as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7.5.0.</a:t>
            </a:r>
            <a:endParaRPr sz="1650">
              <a:latin typeface="Calibri"/>
              <a:cs typeface="Calibri"/>
            </a:endParaRPr>
          </a:p>
          <a:p>
            <a:pPr marL="578485" marR="88900" indent="-188595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650" spc="-5">
                <a:latin typeface="Calibri"/>
                <a:cs typeface="Calibri"/>
              </a:rPr>
              <a:t>Onl</a:t>
            </a:r>
            <a:r>
              <a:rPr dirty="0" sz="1650">
                <a:latin typeface="Calibri"/>
                <a:cs typeface="Calibri"/>
              </a:rPr>
              <a:t>y </a:t>
            </a:r>
            <a:r>
              <a:rPr dirty="0" sz="1650" spc="-15">
                <a:latin typeface="Calibri"/>
                <a:cs typeface="Calibri"/>
              </a:rPr>
              <a:t>ne</a:t>
            </a:r>
            <a:r>
              <a:rPr dirty="0" sz="1650" spc="-15">
                <a:latin typeface="Calibri"/>
                <a:cs typeface="Calibri"/>
              </a:rPr>
              <a:t>w</a:t>
            </a:r>
            <a:r>
              <a:rPr dirty="0" sz="1650" spc="-5">
                <a:latin typeface="Calibri"/>
                <a:cs typeface="Calibri"/>
              </a:rPr>
              <a:t> passen</a:t>
            </a:r>
            <a:r>
              <a:rPr dirty="0" sz="1650" spc="-15">
                <a:latin typeface="Calibri"/>
                <a:cs typeface="Calibri"/>
              </a:rPr>
              <a:t>g</a:t>
            </a:r>
            <a:r>
              <a:rPr dirty="0" sz="1650" spc="-10">
                <a:latin typeface="Calibri"/>
                <a:cs typeface="Calibri"/>
              </a:rPr>
              <a:t>er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c</a:t>
            </a:r>
            <a:r>
              <a:rPr dirty="0" sz="1650" spc="-10">
                <a:latin typeface="Calibri"/>
                <a:cs typeface="Calibri"/>
              </a:rPr>
              <a:t>a</a:t>
            </a:r>
            <a:r>
              <a:rPr dirty="0" sz="1650" spc="-40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an</a:t>
            </a:r>
            <a:r>
              <a:rPr dirty="0" sz="1650">
                <a:latin typeface="Calibri"/>
                <a:cs typeface="Calibri"/>
              </a:rPr>
              <a:t>d </a:t>
            </a:r>
            <a:r>
              <a:rPr dirty="0" sz="1650" spc="-5">
                <a:latin typeface="Calibri"/>
                <a:cs typeface="Calibri"/>
              </a:rPr>
              <a:t>lig</a:t>
            </a:r>
            <a:r>
              <a:rPr dirty="0" sz="1650" spc="-25">
                <a:latin typeface="Calibri"/>
                <a:cs typeface="Calibri"/>
              </a:rPr>
              <a:t>h</a:t>
            </a:r>
            <a:r>
              <a:rPr dirty="0" sz="1650" spc="-10">
                <a:latin typeface="Calibri"/>
                <a:cs typeface="Calibri"/>
              </a:rPr>
              <a:t>t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truc</a:t>
            </a:r>
            <a:r>
              <a:rPr dirty="0" sz="1650" spc="-30">
                <a:latin typeface="Calibri"/>
                <a:cs typeface="Calibri"/>
              </a:rPr>
              <a:t>k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sold </a:t>
            </a:r>
            <a:r>
              <a:rPr dirty="0" sz="1650" spc="-10">
                <a:latin typeface="Calibri"/>
                <a:cs typeface="Calibri"/>
              </a:rPr>
              <a:t>b</a:t>
            </a:r>
            <a:r>
              <a:rPr dirty="0" sz="1650">
                <a:latin typeface="Calibri"/>
                <a:cs typeface="Calibri"/>
              </a:rPr>
              <a:t>y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155">
                <a:latin typeface="Calibri"/>
                <a:cs typeface="Calibri"/>
              </a:rPr>
              <a:t>T</a:t>
            </a:r>
            <a:r>
              <a:rPr dirty="0" sz="1650" spc="-35">
                <a:latin typeface="Calibri"/>
                <a:cs typeface="Calibri"/>
              </a:rPr>
              <a:t>e</a:t>
            </a:r>
            <a:r>
              <a:rPr dirty="0" sz="1650" spc="-35">
                <a:latin typeface="Calibri"/>
                <a:cs typeface="Calibri"/>
              </a:rPr>
              <a:t>x</a:t>
            </a:r>
            <a:r>
              <a:rPr dirty="0" sz="1650">
                <a:latin typeface="Calibri"/>
                <a:cs typeface="Calibri"/>
              </a:rPr>
              <a:t>as </a:t>
            </a:r>
            <a:r>
              <a:rPr dirty="0" sz="1650" spc="-15">
                <a:latin typeface="Calibri"/>
                <a:cs typeface="Calibri"/>
              </a:rPr>
              <a:t>deale</a:t>
            </a:r>
            <a:r>
              <a:rPr dirty="0" sz="1650" spc="-40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m</a:t>
            </a:r>
            <a:r>
              <a:rPr dirty="0" sz="1650" spc="-40">
                <a:latin typeface="Calibri"/>
                <a:cs typeface="Calibri"/>
              </a:rPr>
              <a:t>a</a:t>
            </a:r>
            <a:r>
              <a:rPr dirty="0" sz="1650" spc="-10">
                <a:latin typeface="Calibri"/>
                <a:cs typeface="Calibri"/>
              </a:rPr>
              <a:t>y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2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y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a</a:t>
            </a:r>
            <a:r>
              <a:rPr dirty="0" sz="1650" spc="-40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initial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gi</a:t>
            </a:r>
            <a:r>
              <a:rPr dirty="0" sz="1650" spc="-20">
                <a:latin typeface="Calibri"/>
                <a:cs typeface="Calibri"/>
              </a:rPr>
              <a:t>s</a:t>
            </a:r>
            <a:r>
              <a:rPr dirty="0" sz="1650" spc="-15">
                <a:latin typeface="Calibri"/>
                <a:cs typeface="Calibri"/>
              </a:rPr>
              <a:t>t</a:t>
            </a:r>
            <a:r>
              <a:rPr dirty="0" sz="1650" spc="-45">
                <a:latin typeface="Calibri"/>
                <a:cs typeface="Calibri"/>
              </a:rPr>
              <a:t>r</a:t>
            </a:r>
            <a:r>
              <a:rPr dirty="0" sz="1650" spc="-2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a</a:t>
            </a:r>
            <a:r>
              <a:rPr dirty="0" sz="1650" spc="-10">
                <a:latin typeface="Calibri"/>
                <a:cs typeface="Calibri"/>
              </a:rPr>
              <a:t>t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time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>
                <a:latin typeface="Calibri"/>
                <a:cs typeface="Calibri"/>
              </a:rPr>
              <a:t>f </a:t>
            </a:r>
            <a:r>
              <a:rPr dirty="0" sz="1650" spc="-5">
                <a:latin typeface="Calibri"/>
                <a:cs typeface="Calibri"/>
              </a:rPr>
              <a:t>title</a:t>
            </a:r>
            <a:endParaRPr sz="1650">
              <a:latin typeface="Calibri"/>
              <a:cs typeface="Calibri"/>
            </a:endParaRPr>
          </a:p>
          <a:p>
            <a:pPr marL="578485" marR="20320" indent="-188595">
              <a:lnSpc>
                <a:spcPct val="70000"/>
              </a:lnSpc>
              <a:spcBef>
                <a:spcPts val="409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650">
                <a:latin typeface="Calibri"/>
                <a:cs typeface="Calibri"/>
              </a:rPr>
              <a:t>Cu</a:t>
            </a:r>
            <a:r>
              <a:rPr dirty="0" sz="1650" spc="-20">
                <a:latin typeface="Calibri"/>
                <a:cs typeface="Calibri"/>
              </a:rPr>
              <a:t>s</a:t>
            </a:r>
            <a:r>
              <a:rPr dirty="0" sz="1650" spc="-30">
                <a:latin typeface="Calibri"/>
                <a:cs typeface="Calibri"/>
              </a:rPr>
              <a:t>t</a:t>
            </a:r>
            <a:r>
              <a:rPr dirty="0" sz="1650" spc="-10">
                <a:latin typeface="Calibri"/>
                <a:cs typeface="Calibri"/>
              </a:rPr>
              <a:t>ome</a:t>
            </a:r>
            <a:r>
              <a:rPr dirty="0" sz="1650" spc="-40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will </a:t>
            </a:r>
            <a:r>
              <a:rPr dirty="0" sz="1650" spc="-35">
                <a:latin typeface="Calibri"/>
                <a:cs typeface="Calibri"/>
              </a:rPr>
              <a:t>r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 spc="-30">
                <a:latin typeface="Calibri"/>
                <a:cs typeface="Calibri"/>
              </a:rPr>
              <a:t>v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5" i="1">
                <a:latin typeface="Calibri"/>
                <a:cs typeface="Calibri"/>
              </a:rPr>
              <a:t>Inspectio</a:t>
            </a:r>
            <a:r>
              <a:rPr dirty="0" sz="1650" i="1">
                <a:latin typeface="Calibri"/>
                <a:cs typeface="Calibri"/>
              </a:rPr>
              <a:t>n </a:t>
            </a:r>
            <a:r>
              <a:rPr dirty="0" sz="1650" spc="-30" i="1">
                <a:latin typeface="Calibri"/>
                <a:cs typeface="Calibri"/>
              </a:rPr>
              <a:t>F</a:t>
            </a:r>
            <a:r>
              <a:rPr dirty="0" sz="1650" spc="-5" i="1">
                <a:latin typeface="Calibri"/>
                <a:cs typeface="Calibri"/>
              </a:rPr>
              <a:t>e</a:t>
            </a:r>
            <a:r>
              <a:rPr dirty="0" sz="1650" spc="-10" i="1">
                <a:latin typeface="Calibri"/>
                <a:cs typeface="Calibri"/>
              </a:rPr>
              <a:t>e</a:t>
            </a:r>
            <a:r>
              <a:rPr dirty="0" sz="1650" spc="-5" i="1">
                <a:latin typeface="Calibri"/>
                <a:cs typeface="Calibri"/>
              </a:rPr>
              <a:t> </a:t>
            </a:r>
            <a:r>
              <a:rPr dirty="0" sz="1650" i="1">
                <a:latin typeface="Calibri"/>
                <a:cs typeface="Calibri"/>
              </a:rPr>
              <a:t>Noti</a:t>
            </a:r>
            <a:r>
              <a:rPr dirty="0" sz="1650" spc="-20" i="1">
                <a:latin typeface="Calibri"/>
                <a:cs typeface="Calibri"/>
              </a:rPr>
              <a:t>c</a:t>
            </a:r>
            <a:r>
              <a:rPr dirty="0" sz="1650" spc="-15" i="1">
                <a:latin typeface="Calibri"/>
                <a:cs typeface="Calibri"/>
              </a:rPr>
              <a:t>e</a:t>
            </a:r>
            <a:r>
              <a:rPr dirty="0" sz="1650">
                <a:latin typeface="Calibri"/>
                <a:cs typeface="Calibri"/>
              </a:rPr>
              <a:t>. 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Th</a:t>
            </a:r>
            <a:r>
              <a:rPr dirty="0" sz="1650" spc="-15">
                <a:latin typeface="Calibri"/>
                <a:cs typeface="Calibri"/>
              </a:rPr>
              <a:t>e</a:t>
            </a:r>
            <a:r>
              <a:rPr dirty="0" sz="1650" spc="-10">
                <a:latin typeface="Calibri"/>
                <a:cs typeface="Calibri"/>
              </a:rPr>
              <a:t>y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mu</a:t>
            </a:r>
            <a:r>
              <a:rPr dirty="0" sz="1650" spc="-20">
                <a:latin typeface="Calibri"/>
                <a:cs typeface="Calibri"/>
              </a:rPr>
              <a:t>s</a:t>
            </a:r>
            <a:r>
              <a:rPr dirty="0" sz="1650" spc="-10">
                <a:latin typeface="Calibri"/>
                <a:cs typeface="Calibri"/>
              </a:rPr>
              <a:t>t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 spc="-15">
                <a:latin typeface="Calibri"/>
                <a:cs typeface="Calibri"/>
              </a:rPr>
              <a:t>m</a:t>
            </a:r>
            <a:r>
              <a:rPr dirty="0" sz="1650" spc="-5">
                <a:latin typeface="Calibri"/>
                <a:cs typeface="Calibri"/>
              </a:rPr>
              <a:t>p</a:t>
            </a:r>
            <a:r>
              <a:rPr dirty="0" sz="1650" spc="-5">
                <a:latin typeface="Calibri"/>
                <a:cs typeface="Calibri"/>
              </a:rPr>
              <a:t>l</a:t>
            </a:r>
            <a:r>
              <a:rPr dirty="0" sz="1650" spc="-15">
                <a:latin typeface="Calibri"/>
                <a:cs typeface="Calibri"/>
              </a:rPr>
              <a:t>e</a:t>
            </a:r>
            <a:r>
              <a:rPr dirty="0" sz="1650" spc="-30">
                <a:latin typeface="Calibri"/>
                <a:cs typeface="Calibri"/>
              </a:rPr>
              <a:t>t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</a:t>
            </a:r>
            <a:r>
              <a:rPr dirty="0" sz="1650" spc="-5">
                <a:latin typeface="Calibri"/>
                <a:cs typeface="Calibri"/>
              </a:rPr>
              <a:t> inspectio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an</a:t>
            </a:r>
            <a:r>
              <a:rPr dirty="0" sz="1650">
                <a:latin typeface="Calibri"/>
                <a:cs typeface="Calibri"/>
              </a:rPr>
              <a:t>d </a:t>
            </a:r>
            <a:r>
              <a:rPr dirty="0" sz="1650" spc="-5">
                <a:latin typeface="Calibri"/>
                <a:cs typeface="Calibri"/>
              </a:rPr>
              <a:t>p</a:t>
            </a:r>
            <a:r>
              <a:rPr dirty="0" sz="1650" spc="-30">
                <a:latin typeface="Calibri"/>
                <a:cs typeface="Calibri"/>
              </a:rPr>
              <a:t>a</a:t>
            </a:r>
            <a:r>
              <a:rPr dirty="0" sz="1650" spc="-10">
                <a:latin typeface="Calibri"/>
                <a:cs typeface="Calibri"/>
              </a:rPr>
              <a:t>y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inspectio</a:t>
            </a:r>
            <a:r>
              <a:rPr dirty="0" sz="1650">
                <a:latin typeface="Calibri"/>
                <a:cs typeface="Calibri"/>
              </a:rPr>
              <a:t>n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50">
                <a:latin typeface="Calibri"/>
                <a:cs typeface="Calibri"/>
              </a:rPr>
              <a:t>f</a:t>
            </a:r>
            <a:r>
              <a:rPr dirty="0" sz="1650" spc="-10">
                <a:latin typeface="Calibri"/>
                <a:cs typeface="Calibri"/>
              </a:rPr>
              <a:t>ee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t</a:t>
            </a:r>
            <a:r>
              <a:rPr dirty="0" sz="1650">
                <a:latin typeface="Calibri"/>
                <a:cs typeface="Calibri"/>
              </a:rPr>
              <a:t>o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th</a:t>
            </a:r>
            <a:r>
              <a:rPr dirty="0" sz="1650" spc="-1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c</a:t>
            </a:r>
            <a:r>
              <a:rPr dirty="0" sz="1650" spc="-5">
                <a:latin typeface="Calibri"/>
                <a:cs typeface="Calibri"/>
              </a:rPr>
              <a:t>o</a:t>
            </a:r>
            <a:r>
              <a:rPr dirty="0" sz="1650" spc="-5">
                <a:latin typeface="Calibri"/>
                <a:cs typeface="Calibri"/>
              </a:rPr>
              <a:t>u</a:t>
            </a:r>
            <a:r>
              <a:rPr dirty="0" sz="1650" spc="-25">
                <a:latin typeface="Calibri"/>
                <a:cs typeface="Calibri"/>
              </a:rPr>
              <a:t>n</a:t>
            </a:r>
            <a:r>
              <a:rPr dirty="0" sz="1650" spc="-15">
                <a:latin typeface="Calibri"/>
                <a:cs typeface="Calibri"/>
              </a:rPr>
              <a:t>t</a:t>
            </a:r>
            <a:r>
              <a:rPr dirty="0" sz="1650" spc="-10">
                <a:latin typeface="Calibri"/>
                <a:cs typeface="Calibri"/>
              </a:rPr>
              <a:t>y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b</a:t>
            </a:r>
            <a:r>
              <a:rPr dirty="0" sz="1650">
                <a:latin typeface="Calibri"/>
                <a:cs typeface="Calibri"/>
              </a:rPr>
              <a:t>y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5">
                <a:latin typeface="Calibri"/>
                <a:cs typeface="Calibri"/>
              </a:rPr>
              <a:t>w</a:t>
            </a:r>
            <a:r>
              <a:rPr dirty="0" sz="1650" spc="-10">
                <a:latin typeface="Calibri"/>
                <a:cs typeface="Calibri"/>
              </a:rPr>
              <a:t>a</a:t>
            </a:r>
            <a:r>
              <a:rPr dirty="0" sz="1650" spc="-5">
                <a:latin typeface="Calibri"/>
                <a:cs typeface="Calibri"/>
              </a:rPr>
              <a:t>l</a:t>
            </a:r>
            <a:r>
              <a:rPr dirty="0" sz="1650" spc="-10">
                <a:latin typeface="Calibri"/>
                <a:cs typeface="Calibri"/>
              </a:rPr>
              <a:t>k</a:t>
            </a:r>
            <a:r>
              <a:rPr dirty="0" sz="1650" spc="-5">
                <a:latin typeface="Calibri"/>
                <a:cs typeface="Calibri"/>
              </a:rPr>
              <a:t>‐</a:t>
            </a:r>
            <a:r>
              <a:rPr dirty="0" sz="1650" spc="-5">
                <a:latin typeface="Calibri"/>
                <a:cs typeface="Calibri"/>
              </a:rPr>
              <a:t>i</a:t>
            </a:r>
            <a:r>
              <a:rPr dirty="0" sz="1650">
                <a:latin typeface="Calibri"/>
                <a:cs typeface="Calibri"/>
              </a:rPr>
              <a:t>n </a:t>
            </a:r>
            <a:r>
              <a:rPr dirty="0" sz="1650" spc="-15">
                <a:latin typeface="Calibri"/>
                <a:cs typeface="Calibri"/>
              </a:rPr>
              <a:t>o</a:t>
            </a:r>
            <a:r>
              <a:rPr dirty="0" sz="1650" spc="-10">
                <a:latin typeface="Calibri"/>
                <a:cs typeface="Calibri"/>
              </a:rPr>
              <a:t>r</a:t>
            </a:r>
            <a:r>
              <a:rPr dirty="0" sz="1650">
                <a:latin typeface="Calibri"/>
                <a:cs typeface="Calibri"/>
              </a:rPr>
              <a:t> mail.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895" y="1359408"/>
            <a:ext cx="8675370" cy="1093470"/>
          </a:xfrm>
          <a:prstGeom prst="rect">
            <a:avLst/>
          </a:prstGeom>
          <a:solidFill>
            <a:srgbClr val="003399"/>
          </a:solidFill>
        </p:spPr>
        <p:txBody>
          <a:bodyPr wrap="square" lIns="0" tIns="0" rIns="0" bIns="0" rtlCol="0" vert="horz">
            <a:spAutoFit/>
          </a:bodyPr>
          <a:lstStyle/>
          <a:p>
            <a:pPr marL="2019300">
              <a:lnSpc>
                <a:spcPct val="100000"/>
              </a:lnSpc>
            </a:pP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Out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f</a:t>
            </a:r>
            <a:r>
              <a:rPr dirty="0" sz="3100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Stat</a:t>
            </a:r>
            <a:r>
              <a:rPr dirty="0" sz="3100" spc="15" b="1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dirty="0" sz="3100" spc="5" b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100" spc="10" b="1">
                <a:solidFill>
                  <a:srgbClr val="FFFFFF"/>
                </a:solidFill>
                <a:latin typeface="Bookman Old Style"/>
                <a:cs typeface="Bookman Old Style"/>
              </a:rPr>
              <a:t>Motorists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pc="15"/>
              <a:t>8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54633" y="2561846"/>
            <a:ext cx="8329930" cy="3552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50" spc="10" b="1" u="heavy">
                <a:latin typeface="Calibri"/>
                <a:cs typeface="Calibri"/>
              </a:rPr>
              <a:t>G</a:t>
            </a:r>
            <a:r>
              <a:rPr dirty="0" sz="2450" spc="-25" b="1" u="heavy">
                <a:latin typeface="Calibri"/>
                <a:cs typeface="Calibri"/>
              </a:rPr>
              <a:t>r</a:t>
            </a:r>
            <a:r>
              <a:rPr dirty="0" sz="2450" spc="5" b="1" u="heavy">
                <a:latin typeface="Calibri"/>
                <a:cs typeface="Calibri"/>
              </a:rPr>
              <a:t>oups</a:t>
            </a:r>
            <a:r>
              <a:rPr dirty="0" sz="2450" spc="-65" u="heavy">
                <a:latin typeface="Times New Roman"/>
                <a:cs typeface="Times New Roman"/>
              </a:rPr>
              <a:t> </a:t>
            </a:r>
            <a:r>
              <a:rPr dirty="0" sz="2450" spc="10" b="1" u="heavy">
                <a:latin typeface="Calibri"/>
                <a:cs typeface="Calibri"/>
              </a:rPr>
              <a:t>Impac</a:t>
            </a:r>
            <a:r>
              <a:rPr dirty="0" sz="2450" spc="-40" b="1" u="heavy">
                <a:latin typeface="Calibri"/>
                <a:cs typeface="Calibri"/>
              </a:rPr>
              <a:t>t</a:t>
            </a:r>
            <a:r>
              <a:rPr dirty="0" sz="2450" spc="5" b="1" u="heavy">
                <a:latin typeface="Calibri"/>
                <a:cs typeface="Calibri"/>
              </a:rPr>
              <a:t>ed</a:t>
            </a:r>
            <a:endParaRPr sz="2450">
              <a:latin typeface="Calibri"/>
              <a:cs typeface="Calibri"/>
            </a:endParaRPr>
          </a:p>
          <a:p>
            <a:pPr marL="671830" indent="-281940">
              <a:lnSpc>
                <a:spcPts val="2155"/>
              </a:lnSpc>
              <a:spcBef>
                <a:spcPts val="2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800">
                <a:latin typeface="Calibri"/>
                <a:cs typeface="Calibri"/>
              </a:rPr>
              <a:t>Acti</a:t>
            </a:r>
            <a:r>
              <a:rPr dirty="0" sz="1800" spc="-3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Duty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Mili</a:t>
            </a:r>
            <a:r>
              <a:rPr dirty="0" sz="1800" spc="-2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ary</a:t>
            </a:r>
            <a:endParaRPr sz="1800">
              <a:latin typeface="Calibri"/>
              <a:cs typeface="Calibri"/>
            </a:endParaRPr>
          </a:p>
          <a:p>
            <a:pPr marL="578485" indent="-188595">
              <a:lnSpc>
                <a:spcPts val="215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800">
                <a:latin typeface="Calibri"/>
                <a:cs typeface="Calibri"/>
              </a:rPr>
              <a:t>Ful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‐</a:t>
            </a:r>
            <a:r>
              <a:rPr dirty="0" sz="1800" spc="-5">
                <a:latin typeface="Calibri"/>
                <a:cs typeface="Calibri"/>
              </a:rPr>
              <a:t>tim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Stude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578485" indent="-189230">
              <a:lnSpc>
                <a:spcPts val="215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800">
                <a:latin typeface="Calibri"/>
                <a:cs typeface="Calibri"/>
              </a:rPr>
              <a:t>Seasona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65">
                <a:latin typeface="Calibri"/>
                <a:cs typeface="Calibri"/>
              </a:rPr>
              <a:t>T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x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 spc="50">
                <a:latin typeface="Calibri"/>
                <a:cs typeface="Calibri"/>
              </a:rPr>
              <a:t>V</a:t>
            </a:r>
            <a:r>
              <a:rPr dirty="0" sz="1800" spc="-125">
                <a:latin typeface="Calibri"/>
                <a:cs typeface="Calibri"/>
              </a:rPr>
              <a:t>’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  <a:p>
            <a:pPr marL="578485" indent="-189230">
              <a:lnSpc>
                <a:spcPts val="215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800" spc="-9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7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RP</a:t>
            </a:r>
            <a:endParaRPr sz="1800">
              <a:latin typeface="Calibri"/>
              <a:cs typeface="Calibri"/>
            </a:endParaRPr>
          </a:p>
          <a:p>
            <a:pPr marL="578485" indent="-189230">
              <a:lnSpc>
                <a:spcPts val="215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800" spc="5">
                <a:latin typeface="Calibri"/>
                <a:cs typeface="Calibri"/>
              </a:rPr>
              <a:t>Elec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Cong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ssion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f</a:t>
            </a:r>
            <a:r>
              <a:rPr dirty="0" sz="1800" spc="5">
                <a:latin typeface="Calibri"/>
                <a:cs typeface="Calibri"/>
              </a:rPr>
              <a:t>ficials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2450" spc="5" b="1" u="heavy">
                <a:latin typeface="Calibri"/>
                <a:cs typeface="Calibri"/>
              </a:rPr>
              <a:t>Sel</a:t>
            </a:r>
            <a:r>
              <a:rPr dirty="0" sz="2450" spc="5" b="1" u="heavy">
                <a:latin typeface="Calibri"/>
                <a:cs typeface="Calibri"/>
              </a:rPr>
              <a:t>f</a:t>
            </a:r>
            <a:r>
              <a:rPr dirty="0" sz="2450" b="1" u="heavy">
                <a:latin typeface="Calibri"/>
                <a:cs typeface="Calibri"/>
              </a:rPr>
              <a:t>‐</a:t>
            </a:r>
            <a:r>
              <a:rPr dirty="0" sz="2450" b="1" u="heavy">
                <a:latin typeface="Calibri"/>
                <a:cs typeface="Calibri"/>
              </a:rPr>
              <a:t>Certifi</a:t>
            </a:r>
            <a:r>
              <a:rPr dirty="0" sz="2450" spc="-5" b="1" u="heavy">
                <a:latin typeface="Calibri"/>
                <a:cs typeface="Calibri"/>
              </a:rPr>
              <a:t>c</a:t>
            </a:r>
            <a:r>
              <a:rPr dirty="0" sz="2450" spc="-20" b="1" u="heavy">
                <a:latin typeface="Calibri"/>
                <a:cs typeface="Calibri"/>
              </a:rPr>
              <a:t>a</a:t>
            </a:r>
            <a:r>
              <a:rPr dirty="0" sz="2450" spc="-5" b="1" u="heavy">
                <a:latin typeface="Calibri"/>
                <a:cs typeface="Calibri"/>
              </a:rPr>
              <a:t>t</a:t>
            </a:r>
            <a:r>
              <a:rPr dirty="0" sz="2450" spc="10" b="1" u="heavy">
                <a:latin typeface="Calibri"/>
                <a:cs typeface="Calibri"/>
              </a:rPr>
              <a:t>ion</a:t>
            </a:r>
            <a:endParaRPr sz="2450">
              <a:latin typeface="Calibri"/>
              <a:cs typeface="Calibri"/>
            </a:endParaRPr>
          </a:p>
          <a:p>
            <a:pPr marL="672465" indent="-28257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673100" algn="l"/>
              </a:tabLst>
            </a:pPr>
            <a:r>
              <a:rPr dirty="0" sz="1800" spc="5">
                <a:latin typeface="Calibri"/>
                <a:cs typeface="Calibri"/>
              </a:rPr>
              <a:t>Sel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‐</a:t>
            </a:r>
            <a:r>
              <a:rPr dirty="0" sz="1800">
                <a:latin typeface="Calibri"/>
                <a:cs typeface="Calibri"/>
              </a:rPr>
              <a:t>certify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online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 spc="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mail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‐</a:t>
            </a:r>
            <a:r>
              <a:rPr dirty="0" sz="180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672465" indent="-28257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673100" algn="l"/>
              </a:tabLst>
            </a:pPr>
            <a:r>
              <a:rPr dirty="0" sz="1800" spc="50">
                <a:latin typeface="Calibri"/>
                <a:cs typeface="Calibri"/>
              </a:rPr>
              <a:t>“</a:t>
            </a:r>
            <a:r>
              <a:rPr dirty="0" sz="1800" spc="-8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er</a:t>
            </a: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Inspection</a:t>
            </a:r>
            <a:r>
              <a:rPr dirty="0" sz="1800" spc="5">
                <a:latin typeface="Calibri"/>
                <a:cs typeface="Calibri"/>
              </a:rPr>
              <a:t>”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rk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>
                <a:latin typeface="Calibri"/>
                <a:cs typeface="Calibri"/>
              </a:rPr>
              <a:t>e </a:t>
            </a:r>
            <a:r>
              <a:rPr dirty="0" sz="1800">
                <a:latin typeface="Calibri"/>
                <a:cs typeface="Calibri"/>
              </a:rPr>
              <a:t>place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671830" marR="5080" indent="-282575">
              <a:lnSpc>
                <a:spcPct val="80700"/>
              </a:lnSpc>
              <a:spcBef>
                <a:spcPts val="825"/>
              </a:spcBef>
              <a:buFont typeface="Arial"/>
              <a:buChar char="•"/>
              <a:tabLst>
                <a:tab pos="673100" algn="l"/>
              </a:tabLst>
            </a:pPr>
            <a:r>
              <a:rPr dirty="0" sz="1800" spc="-9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th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65">
                <a:latin typeface="Calibri"/>
                <a:cs typeface="Calibri"/>
              </a:rPr>
              <a:t>T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x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with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x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</a:t>
            </a:r>
            <a:r>
              <a:rPr dirty="0" sz="1800" spc="5">
                <a:latin typeface="Calibri"/>
                <a:cs typeface="Calibri"/>
              </a:rPr>
              <a:t>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qui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ob</a:t>
            </a:r>
            <a:r>
              <a:rPr dirty="0" sz="1800" spc="-2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>
                <a:latin typeface="Calibri"/>
                <a:cs typeface="Calibri"/>
              </a:rPr>
              <a:t> inspec</a:t>
            </a:r>
            <a:r>
              <a:rPr dirty="0" sz="1800" spc="5">
                <a:latin typeface="Calibri"/>
                <a:cs typeface="Calibri"/>
              </a:rPr>
              <a:t>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within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y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 the </a:t>
            </a:r>
            <a:r>
              <a:rPr dirty="0" sz="1800" spc="-20">
                <a:latin typeface="Calibri"/>
                <a:cs typeface="Calibri"/>
              </a:rPr>
              <a:t>stat</a:t>
            </a:r>
            <a:r>
              <a:rPr dirty="0" sz="1800">
                <a:latin typeface="Calibri"/>
                <a:cs typeface="Calibri"/>
              </a:rPr>
              <a:t>e;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this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qui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me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will</a:t>
            </a:r>
            <a:r>
              <a:rPr dirty="0" sz="1800" spc="-25">
                <a:latin typeface="Calibri"/>
                <a:cs typeface="Calibri"/>
              </a:rPr>
              <a:t> r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2014-10-03T11:31:30Z</dcterms:created>
  <dcterms:modified xsi:type="dcterms:W3CDTF">2014-10-03T11:31:30Z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2014-09-18T00:00:00Z</vt:filetime>
  </property>
  <property fmtid="{D5CDD505-2E9C-101B-9397-08002B2CF9AE}" pid="3" name="LastSaved">
    <vt:filetime>2014-10-03T00:00:00Z</vt:filetime>
  </property>
</Properties>
</file>